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70" r:id="rId2"/>
  </p:sldMasterIdLst>
  <p:notesMasterIdLst>
    <p:notesMasterId r:id="rId9"/>
  </p:notesMasterIdLst>
  <p:handoutMasterIdLst>
    <p:handoutMasterId r:id="rId10"/>
  </p:handoutMasterIdLst>
  <p:sldIdLst>
    <p:sldId id="596" r:id="rId3"/>
    <p:sldId id="598" r:id="rId4"/>
    <p:sldId id="603" r:id="rId5"/>
    <p:sldId id="599" r:id="rId6"/>
    <p:sldId id="600" r:id="rId7"/>
    <p:sldId id="602" r:id="rId8"/>
  </p:sldIdLst>
  <p:sldSz cx="12192000" cy="6858000"/>
  <p:notesSz cx="6797675" cy="9926638"/>
  <p:custDataLst>
    <p:tags r:id="rId11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907" userDrawn="1">
          <p15:clr>
            <a:srgbClr val="A4A3A4"/>
          </p15:clr>
        </p15:guide>
        <p15:guide id="3" orient="horz" pos="3758" userDrawn="1">
          <p15:clr>
            <a:srgbClr val="A4A3A4"/>
          </p15:clr>
        </p15:guide>
        <p15:guide id="4" orient="horz" pos="4227" userDrawn="1">
          <p15:clr>
            <a:srgbClr val="A4A3A4"/>
          </p15:clr>
        </p15:guide>
        <p15:guide id="5" orient="horz" pos="289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393" userDrawn="1">
          <p15:clr>
            <a:srgbClr val="A4A3A4"/>
          </p15:clr>
        </p15:guide>
        <p15:guide id="8" pos="387" userDrawn="1">
          <p15:clr>
            <a:srgbClr val="A4A3A4"/>
          </p15:clr>
        </p15:guide>
        <p15:guide id="9" pos="7315" userDrawn="1">
          <p15:clr>
            <a:srgbClr val="A4A3A4"/>
          </p15:clr>
        </p15:guide>
        <p15:guide id="10" orient="horz" pos="36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dra Lind" initials="SL" lastIdx="8" clrIdx="0">
    <p:extLst>
      <p:ext uri="{19B8F6BF-5375-455C-9EA6-DF929625EA0E}">
        <p15:presenceInfo xmlns:p15="http://schemas.microsoft.com/office/powerpoint/2012/main" userId="Sandra Lin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343" autoAdjust="0"/>
  </p:normalViewPr>
  <p:slideViewPr>
    <p:cSldViewPr>
      <p:cViewPr varScale="1">
        <p:scale>
          <a:sx n="131" d="100"/>
          <a:sy n="131" d="100"/>
        </p:scale>
        <p:origin x="352" y="184"/>
      </p:cViewPr>
      <p:guideLst>
        <p:guide orient="horz" pos="2160"/>
        <p:guide orient="horz" pos="907"/>
        <p:guide orient="horz" pos="3758"/>
        <p:guide orient="horz" pos="4227"/>
        <p:guide orient="horz" pos="289"/>
        <p:guide pos="3840"/>
        <p:guide pos="393"/>
        <p:guide pos="387"/>
        <p:guide pos="7315"/>
        <p:guide orient="horz" pos="36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6" d="100"/>
          <a:sy n="86" d="100"/>
        </p:scale>
        <p:origin x="3786" y="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4F73C6-E6BF-46CF-B34D-7A5C8688DBEE}" type="datetimeFigureOut">
              <a:rPr lang="sv-SE" smtClean="0"/>
              <a:t>2022-05-25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8F730-40FB-45F5-B014-CB7ED569AE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3712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A4C71-A269-4800-8AF1-44182FA23438}" type="datetimeFigureOut">
              <a:rPr lang="sv-SE" smtClean="0"/>
              <a:t>2022-05-25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13758-4B63-40D7-B26B-F67CE25F1C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9771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-vit logo för mörka bil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320000" cy="968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609600" y="1440000"/>
            <a:ext cx="7296811" cy="1752600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underrubrik här</a:t>
            </a:r>
          </a:p>
        </p:txBody>
      </p:sp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399" y="467862"/>
            <a:ext cx="1823957" cy="496800"/>
          </a:xfrm>
          <a:prstGeom prst="rect">
            <a:avLst/>
          </a:prstGeom>
        </p:spPr>
      </p:pic>
      <p:sp>
        <p:nvSpPr>
          <p:cNvPr id="7" name="textruta 6"/>
          <p:cNvSpPr txBox="1"/>
          <p:nvPr userDrawn="1"/>
        </p:nvSpPr>
        <p:spPr>
          <a:xfrm>
            <a:off x="12336693" y="13466"/>
            <a:ext cx="2112235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tx2"/>
                </a:solidFill>
              </a:rPr>
              <a:t>För att byta bakgrundsbild klicka på STHLM bilder på fliken Start. </a:t>
            </a:r>
          </a:p>
          <a:p>
            <a:endParaRPr lang="sv-SE" sz="1400" dirty="0">
              <a:solidFill>
                <a:schemeClr val="tx2"/>
              </a:solidFill>
            </a:endParaRPr>
          </a:p>
          <a:p>
            <a:r>
              <a:rPr lang="sv-SE" sz="1400" dirty="0">
                <a:solidFill>
                  <a:schemeClr val="tx2"/>
                </a:solidFill>
              </a:rPr>
              <a:t>Har du en egen bild högerklickar du på bakgrundsbilden och väljer Formatera bakgrund och sen Infoga från: Fil. </a:t>
            </a:r>
          </a:p>
          <a:p>
            <a:r>
              <a:rPr lang="sv-SE" sz="1400" dirty="0">
                <a:solidFill>
                  <a:schemeClr val="tx2"/>
                </a:solidFill>
              </a:rPr>
              <a:t> </a:t>
            </a:r>
          </a:p>
          <a:p>
            <a:r>
              <a:rPr lang="sv-SE" sz="1400" dirty="0">
                <a:solidFill>
                  <a:schemeClr val="tx2"/>
                </a:solidFill>
              </a:rPr>
              <a:t>Tänk på att logotypen alltid ska vara tydlig. Vit logotyp mot mörk bakgrund och svart logotyp mot ljus.</a:t>
            </a:r>
          </a:p>
          <a:p>
            <a:r>
              <a:rPr lang="sv-SE" sz="1400" dirty="0">
                <a:solidFill>
                  <a:schemeClr val="tx2"/>
                </a:solidFill>
              </a:rPr>
              <a:t>Byt mellan de olika under Layout. </a:t>
            </a:r>
          </a:p>
        </p:txBody>
      </p:sp>
    </p:spTree>
    <p:extLst>
      <p:ext uri="{BB962C8B-B14F-4D97-AF65-F5344CB8AC3E}">
        <p14:creationId xmlns:p14="http://schemas.microsoft.com/office/powerpoint/2010/main" val="1431766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- bild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/>
          </p:nvPr>
        </p:nvSpPr>
        <p:spPr>
          <a:xfrm>
            <a:off x="609600" y="1440000"/>
            <a:ext cx="5184000" cy="39600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6096684" y="1440000"/>
            <a:ext cx="5472000" cy="3960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8" name="Platshållare för text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684" y="5446800"/>
            <a:ext cx="5472000" cy="180000"/>
          </a:xfrm>
        </p:spPr>
        <p:txBody>
          <a:bodyPr/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13" name="Platshållare för datum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14" name="Platshållare för sidfot 1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15" name="Platshållare för bildnummer 1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textruta 9"/>
          <p:cNvSpPr txBox="1"/>
          <p:nvPr userDrawn="1"/>
        </p:nvSpPr>
        <p:spPr>
          <a:xfrm>
            <a:off x="12432704" y="2132857"/>
            <a:ext cx="21122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tx2"/>
                </a:solidFill>
              </a:rPr>
              <a:t>Klicka på </a:t>
            </a:r>
            <a:r>
              <a:rPr lang="sv-SE" sz="1400" b="1" dirty="0">
                <a:solidFill>
                  <a:schemeClr val="tx2"/>
                </a:solidFill>
              </a:rPr>
              <a:t>STHLM</a:t>
            </a:r>
            <a:r>
              <a:rPr lang="sv-SE" sz="1400" baseline="0" dirty="0">
                <a:solidFill>
                  <a:schemeClr val="tx2"/>
                </a:solidFill>
              </a:rPr>
              <a:t> </a:t>
            </a:r>
            <a:r>
              <a:rPr lang="sv-SE" sz="1400" b="1" baseline="0" dirty="0">
                <a:solidFill>
                  <a:schemeClr val="tx2"/>
                </a:solidFill>
              </a:rPr>
              <a:t>bilder</a:t>
            </a:r>
            <a:r>
              <a:rPr lang="sv-SE" sz="1400" baseline="0" dirty="0">
                <a:solidFill>
                  <a:schemeClr val="tx2"/>
                </a:solidFill>
              </a:rPr>
              <a:t> för att lägga till en bild. Om du har en egen bild, klicka direkt på ikonen som visas i rutan här till vänster på sidan.</a:t>
            </a:r>
            <a:endParaRPr lang="sv-SE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285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-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831600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609600" y="1439998"/>
            <a:ext cx="5472000" cy="3960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/>
          </p:nvPr>
        </p:nvSpPr>
        <p:spPr>
          <a:xfrm>
            <a:off x="6398400" y="1439863"/>
            <a:ext cx="5184000" cy="39600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4"/>
          <p:cNvSpPr>
            <a:spLocks noGrp="1"/>
          </p:cNvSpPr>
          <p:nvPr>
            <p:ph type="body" sz="quarter" idx="17" hasCustomPrompt="1"/>
          </p:nvPr>
        </p:nvSpPr>
        <p:spPr>
          <a:xfrm>
            <a:off x="613832" y="5446800"/>
            <a:ext cx="5472000" cy="180000"/>
          </a:xfrm>
        </p:spPr>
        <p:txBody>
          <a:bodyPr/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11" name="Platshållare för datum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12" name="Platshållare för sidfot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13" name="Platshållare för bildnumm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textruta 9"/>
          <p:cNvSpPr txBox="1"/>
          <p:nvPr userDrawn="1"/>
        </p:nvSpPr>
        <p:spPr>
          <a:xfrm>
            <a:off x="12432704" y="2132857"/>
            <a:ext cx="21122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tx2"/>
                </a:solidFill>
              </a:rPr>
              <a:t>Klicka på </a:t>
            </a:r>
            <a:r>
              <a:rPr lang="sv-SE" sz="1400" b="1" dirty="0">
                <a:solidFill>
                  <a:schemeClr val="tx2"/>
                </a:solidFill>
              </a:rPr>
              <a:t>STHLM</a:t>
            </a:r>
            <a:r>
              <a:rPr lang="sv-SE" sz="1400" baseline="0" dirty="0">
                <a:solidFill>
                  <a:schemeClr val="tx2"/>
                </a:solidFill>
              </a:rPr>
              <a:t> </a:t>
            </a:r>
            <a:r>
              <a:rPr lang="sv-SE" sz="1400" b="1" baseline="0" dirty="0">
                <a:solidFill>
                  <a:schemeClr val="tx2"/>
                </a:solidFill>
              </a:rPr>
              <a:t>bilder</a:t>
            </a:r>
            <a:r>
              <a:rPr lang="sv-SE" sz="1400" baseline="0" dirty="0">
                <a:solidFill>
                  <a:schemeClr val="tx2"/>
                </a:solidFill>
              </a:rPr>
              <a:t> för att lägga till en bild. Om du har en egen bild, klicka direkt på ikonen som visas i rutan här till vänster på sidan.</a:t>
            </a:r>
            <a:endParaRPr lang="sv-SE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1879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vänster bred och text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831600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609600" y="1439999"/>
            <a:ext cx="7680000" cy="4294051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/>
          </p:nvPr>
        </p:nvSpPr>
        <p:spPr>
          <a:xfrm>
            <a:off x="8496000" y="1440000"/>
            <a:ext cx="3086400" cy="4294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Platshållare för text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5733256"/>
            <a:ext cx="7680000" cy="180000"/>
          </a:xfrm>
        </p:spPr>
        <p:txBody>
          <a:bodyPr/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11" name="Platshållare för datum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12" name="Platshållare för sidfot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13" name="Platshållare för bildnumm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textruta 13"/>
          <p:cNvSpPr txBox="1"/>
          <p:nvPr userDrawn="1"/>
        </p:nvSpPr>
        <p:spPr>
          <a:xfrm>
            <a:off x="12432704" y="2132857"/>
            <a:ext cx="21122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tx2"/>
                </a:solidFill>
              </a:rPr>
              <a:t>Klicka på </a:t>
            </a:r>
            <a:r>
              <a:rPr lang="sv-SE" sz="1400" b="1" dirty="0">
                <a:solidFill>
                  <a:schemeClr val="tx2"/>
                </a:solidFill>
              </a:rPr>
              <a:t>STHLM</a:t>
            </a:r>
            <a:r>
              <a:rPr lang="sv-SE" sz="1400" baseline="0" dirty="0">
                <a:solidFill>
                  <a:schemeClr val="tx2"/>
                </a:solidFill>
              </a:rPr>
              <a:t> </a:t>
            </a:r>
            <a:r>
              <a:rPr lang="sv-SE" sz="1400" b="1" baseline="0" dirty="0">
                <a:solidFill>
                  <a:schemeClr val="tx2"/>
                </a:solidFill>
              </a:rPr>
              <a:t>bilder</a:t>
            </a:r>
            <a:r>
              <a:rPr lang="sv-SE" sz="1400" baseline="0" dirty="0">
                <a:solidFill>
                  <a:schemeClr val="tx2"/>
                </a:solidFill>
              </a:rPr>
              <a:t> för att lägga till en bild. Om du har en egen bild, klicka direkt på ikonen som visas i rutan här till vänster på sidan.</a:t>
            </a:r>
            <a:endParaRPr lang="sv-SE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455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609600" y="1439999"/>
            <a:ext cx="10959008" cy="4294051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8" name="Platshållare för text 4"/>
          <p:cNvSpPr>
            <a:spLocks noGrp="1"/>
          </p:cNvSpPr>
          <p:nvPr>
            <p:ph type="body" sz="quarter" idx="17" hasCustomPrompt="1"/>
          </p:nvPr>
        </p:nvSpPr>
        <p:spPr>
          <a:xfrm>
            <a:off x="613833" y="5733256"/>
            <a:ext cx="10958400" cy="180000"/>
          </a:xfrm>
        </p:spPr>
        <p:txBody>
          <a:bodyPr/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textruta 9"/>
          <p:cNvSpPr txBox="1"/>
          <p:nvPr userDrawn="1"/>
        </p:nvSpPr>
        <p:spPr>
          <a:xfrm>
            <a:off x="12432704" y="2132857"/>
            <a:ext cx="21122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tx2"/>
                </a:solidFill>
              </a:rPr>
              <a:t>Klicka på </a:t>
            </a:r>
            <a:r>
              <a:rPr lang="sv-SE" sz="1400" b="1" dirty="0">
                <a:solidFill>
                  <a:schemeClr val="tx2"/>
                </a:solidFill>
              </a:rPr>
              <a:t>STHLM</a:t>
            </a:r>
            <a:r>
              <a:rPr lang="sv-SE" sz="1400" baseline="0" dirty="0">
                <a:solidFill>
                  <a:schemeClr val="tx2"/>
                </a:solidFill>
              </a:rPr>
              <a:t> </a:t>
            </a:r>
            <a:r>
              <a:rPr lang="sv-SE" sz="1400" b="1" baseline="0" dirty="0">
                <a:solidFill>
                  <a:schemeClr val="tx2"/>
                </a:solidFill>
              </a:rPr>
              <a:t>bilder</a:t>
            </a:r>
            <a:r>
              <a:rPr lang="sv-SE" sz="1400" baseline="0" dirty="0">
                <a:solidFill>
                  <a:schemeClr val="tx2"/>
                </a:solidFill>
              </a:rPr>
              <a:t> för att lägga till en bild. Om du har en egen bild, klicka direkt på ikonen som visas i rutan här till vänster på sidan.</a:t>
            </a:r>
            <a:endParaRPr lang="sv-SE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8255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484784"/>
            <a:ext cx="5184000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184000" cy="3456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398400" y="1484784"/>
            <a:ext cx="5184000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398400" y="2174874"/>
            <a:ext cx="5184000" cy="3456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5661248"/>
            <a:ext cx="5184000" cy="180000"/>
          </a:xfrm>
        </p:spPr>
        <p:txBody>
          <a:bodyPr/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11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6398400" y="5661248"/>
            <a:ext cx="5184000" cy="180000"/>
          </a:xfrm>
        </p:spPr>
        <p:txBody>
          <a:bodyPr/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13" name="Platshållare för datum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14" name="Platshållare för sidfot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15" name="Platshållare för bildnumm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534606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12" name="Platshållare för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13" name="Platshållare för sidfot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14" name="Platshållare för bildnumm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14645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179480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 - Lila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7310400" cy="936000"/>
          </a:xfrm>
        </p:spPr>
        <p:txBody>
          <a:bodyPr anchor="t"/>
          <a:lstStyle>
            <a:lvl1pPr algn="l">
              <a:defRPr sz="2800" b="1" cap="none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0"/>
          </p:nvPr>
        </p:nvSpPr>
        <p:spPr>
          <a:xfrm>
            <a:off x="624417" y="1439864"/>
            <a:ext cx="7310400" cy="119704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91" y="6279952"/>
            <a:ext cx="1453880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4990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 - Grö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7310400" cy="936000"/>
          </a:xfrm>
        </p:spPr>
        <p:txBody>
          <a:bodyPr anchor="t"/>
          <a:lstStyle>
            <a:lvl1pPr algn="l">
              <a:defRPr sz="2800" b="1" cap="none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0"/>
          </p:nvPr>
        </p:nvSpPr>
        <p:spPr>
          <a:xfrm>
            <a:off x="624417" y="1439864"/>
            <a:ext cx="7310400" cy="119704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4" name="Bildobjekt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91" y="6279952"/>
            <a:ext cx="1453880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8595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 - Ros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7310400" cy="936000"/>
          </a:xfrm>
        </p:spPr>
        <p:txBody>
          <a:bodyPr anchor="t"/>
          <a:lstStyle>
            <a:lvl1pPr algn="l">
              <a:defRPr sz="2800" b="1" cap="none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0"/>
          </p:nvPr>
        </p:nvSpPr>
        <p:spPr>
          <a:xfrm>
            <a:off x="624417" y="1439864"/>
            <a:ext cx="7310400" cy="119704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4" name="Bildobjekt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91" y="6279952"/>
            <a:ext cx="1453880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183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-svart logo för ljusa bil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320000" cy="9684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609600" y="1440000"/>
            <a:ext cx="7296811" cy="1752600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underrubrik här</a:t>
            </a:r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467862"/>
            <a:ext cx="1823957" cy="468276"/>
          </a:xfrm>
          <a:prstGeom prst="rect">
            <a:avLst/>
          </a:prstGeom>
        </p:spPr>
      </p:pic>
      <p:sp>
        <p:nvSpPr>
          <p:cNvPr id="7" name="textruta 6"/>
          <p:cNvSpPr txBox="1"/>
          <p:nvPr userDrawn="1"/>
        </p:nvSpPr>
        <p:spPr>
          <a:xfrm>
            <a:off x="12336693" y="13466"/>
            <a:ext cx="2112235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tx2"/>
                </a:solidFill>
              </a:rPr>
              <a:t>För att byta bakgrundsbild klicka på STHLM bilder på fliken Start. </a:t>
            </a:r>
          </a:p>
          <a:p>
            <a:endParaRPr lang="sv-SE" sz="1400" dirty="0">
              <a:solidFill>
                <a:schemeClr val="tx2"/>
              </a:solidFill>
            </a:endParaRPr>
          </a:p>
          <a:p>
            <a:r>
              <a:rPr lang="sv-SE" sz="1400" dirty="0">
                <a:solidFill>
                  <a:schemeClr val="tx2"/>
                </a:solidFill>
              </a:rPr>
              <a:t>Har du en egen bild högerklickar du på bakgrundsbilden och väljer Formatera bakgrund och sen Infoga från: Fil. </a:t>
            </a:r>
          </a:p>
          <a:p>
            <a:r>
              <a:rPr lang="sv-SE" sz="1400" dirty="0">
                <a:solidFill>
                  <a:schemeClr val="tx2"/>
                </a:solidFill>
              </a:rPr>
              <a:t> </a:t>
            </a:r>
          </a:p>
          <a:p>
            <a:r>
              <a:rPr lang="sv-SE" sz="1400" dirty="0">
                <a:solidFill>
                  <a:schemeClr val="tx2"/>
                </a:solidFill>
              </a:rPr>
              <a:t>Tänk på att logotypen alltid ska vara tydlig. Vit logotyp mot mörk bakgrund och svart logotyp mot ljus.</a:t>
            </a:r>
          </a:p>
          <a:p>
            <a:r>
              <a:rPr lang="sv-SE" sz="1400" dirty="0">
                <a:solidFill>
                  <a:schemeClr val="tx2"/>
                </a:solidFill>
              </a:rPr>
              <a:t>Byt mellan de olika under Layout. </a:t>
            </a:r>
          </a:p>
        </p:txBody>
      </p:sp>
    </p:spTree>
    <p:extLst>
      <p:ext uri="{BB962C8B-B14F-4D97-AF65-F5344CB8AC3E}">
        <p14:creationId xmlns:p14="http://schemas.microsoft.com/office/powerpoint/2010/main" val="9633407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 - Blå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7310400" cy="936000"/>
          </a:xfrm>
        </p:spPr>
        <p:txBody>
          <a:bodyPr anchor="t"/>
          <a:lstStyle>
            <a:lvl1pPr algn="l">
              <a:defRPr sz="2800" b="1" cap="none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0"/>
          </p:nvPr>
        </p:nvSpPr>
        <p:spPr>
          <a:xfrm>
            <a:off x="624417" y="1439864"/>
            <a:ext cx="7310400" cy="119704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4" name="Bildobjekt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91" y="6279952"/>
            <a:ext cx="1453880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236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-vit logo för mörka bilder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320000" cy="968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609601" y="1440000"/>
            <a:ext cx="7296811" cy="1752600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bg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underrubrik här</a:t>
            </a:r>
          </a:p>
        </p:txBody>
      </p:sp>
      <p:pic>
        <p:nvPicPr>
          <p:cNvPr id="8" name="Bildobjekt 7"/>
          <p:cNvPicPr>
            <a:picLocks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14399" y="467862"/>
            <a:ext cx="1368000" cy="468000"/>
          </a:xfrm>
          <a:prstGeom prst="rect">
            <a:avLst/>
          </a:prstGeom>
        </p:spPr>
      </p:pic>
      <p:sp>
        <p:nvSpPr>
          <p:cNvPr id="9" name="textruta 8"/>
          <p:cNvSpPr txBox="1"/>
          <p:nvPr userDrawn="1"/>
        </p:nvSpPr>
        <p:spPr>
          <a:xfrm>
            <a:off x="12288688" y="39971"/>
            <a:ext cx="1584176" cy="31624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dirty="0">
                <a:solidFill>
                  <a:schemeClr val="tx2"/>
                </a:solidFill>
              </a:rPr>
              <a:t>För att byta bakgrundsbild klicka på STHLM bilder på fliken Start. </a:t>
            </a:r>
          </a:p>
          <a:p>
            <a:endParaRPr lang="sv-SE" sz="1050" dirty="0">
              <a:solidFill>
                <a:schemeClr val="tx2"/>
              </a:solidFill>
            </a:endParaRPr>
          </a:p>
          <a:p>
            <a:r>
              <a:rPr lang="sv-SE" sz="1050" dirty="0">
                <a:solidFill>
                  <a:schemeClr val="tx2"/>
                </a:solidFill>
              </a:rPr>
              <a:t>Har du en egen bild högerklickar du på bakgrundsbilden och väljer Formatera bakgrund och sen Infoga från: Fil. </a:t>
            </a:r>
          </a:p>
          <a:p>
            <a:r>
              <a:rPr lang="sv-SE" sz="1050" dirty="0">
                <a:solidFill>
                  <a:schemeClr val="tx2"/>
                </a:solidFill>
              </a:rPr>
              <a:t> </a:t>
            </a:r>
          </a:p>
          <a:p>
            <a:r>
              <a:rPr lang="sv-SE" sz="1050" dirty="0">
                <a:solidFill>
                  <a:schemeClr val="tx2"/>
                </a:solidFill>
              </a:rPr>
              <a:t>Tänk på att logotypen alltid ska vara tydlig. Vit logotyp mot mörk bakgrund och svart logotyp mot ljus.</a:t>
            </a:r>
          </a:p>
          <a:p>
            <a:r>
              <a:rPr lang="sv-SE" sz="1050" dirty="0">
                <a:solidFill>
                  <a:schemeClr val="tx2"/>
                </a:solidFill>
              </a:rPr>
              <a:t>Byt mellan de olika under Layout. </a:t>
            </a:r>
          </a:p>
        </p:txBody>
      </p:sp>
    </p:spTree>
    <p:extLst>
      <p:ext uri="{BB962C8B-B14F-4D97-AF65-F5344CB8AC3E}">
        <p14:creationId xmlns:p14="http://schemas.microsoft.com/office/powerpoint/2010/main" val="37088807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-svart logo för ljusa bil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320000" cy="9684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609601" y="1440000"/>
            <a:ext cx="7296811" cy="1752600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underrubrik här</a:t>
            </a:r>
          </a:p>
        </p:txBody>
      </p:sp>
      <p:pic>
        <p:nvPicPr>
          <p:cNvPr id="10" name="Bildobjekt 9"/>
          <p:cNvPicPr>
            <a:picLocks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14399" y="467862"/>
            <a:ext cx="1368000" cy="468000"/>
          </a:xfrm>
          <a:prstGeom prst="rect">
            <a:avLst/>
          </a:prstGeom>
        </p:spPr>
      </p:pic>
      <p:sp>
        <p:nvSpPr>
          <p:cNvPr id="7" name="textruta 6"/>
          <p:cNvSpPr txBox="1"/>
          <p:nvPr userDrawn="1"/>
        </p:nvSpPr>
        <p:spPr>
          <a:xfrm>
            <a:off x="12288688" y="39971"/>
            <a:ext cx="1584176" cy="31624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dirty="0">
                <a:solidFill>
                  <a:schemeClr val="tx2"/>
                </a:solidFill>
              </a:rPr>
              <a:t>För att byta bakgrundsbild klicka på STHLM bilder på fliken Start. </a:t>
            </a:r>
          </a:p>
          <a:p>
            <a:endParaRPr lang="sv-SE" sz="1050" dirty="0">
              <a:solidFill>
                <a:schemeClr val="tx2"/>
              </a:solidFill>
            </a:endParaRPr>
          </a:p>
          <a:p>
            <a:r>
              <a:rPr lang="sv-SE" sz="1050" dirty="0">
                <a:solidFill>
                  <a:schemeClr val="tx2"/>
                </a:solidFill>
              </a:rPr>
              <a:t>Har du en egen bild högerklickar du på bakgrundsbilden och väljer Formatera bakgrund och sen Infoga från: Fil. </a:t>
            </a:r>
          </a:p>
          <a:p>
            <a:r>
              <a:rPr lang="sv-SE" sz="1050" dirty="0">
                <a:solidFill>
                  <a:schemeClr val="tx2"/>
                </a:solidFill>
              </a:rPr>
              <a:t> </a:t>
            </a:r>
          </a:p>
          <a:p>
            <a:r>
              <a:rPr lang="sv-SE" sz="1050" dirty="0">
                <a:solidFill>
                  <a:schemeClr val="tx2"/>
                </a:solidFill>
              </a:rPr>
              <a:t>Tänk på att logotypen alltid ska vara tydlig. Vit logotyp mot mörk bakgrund och svart logotyp mot ljus.</a:t>
            </a:r>
          </a:p>
          <a:p>
            <a:r>
              <a:rPr lang="sv-SE" sz="1050" dirty="0">
                <a:solidFill>
                  <a:schemeClr val="tx2"/>
                </a:solidFill>
              </a:rPr>
              <a:t>Byt mellan de olika under Layout. </a:t>
            </a:r>
          </a:p>
        </p:txBody>
      </p:sp>
    </p:spTree>
    <p:extLst>
      <p:ext uri="{BB962C8B-B14F-4D97-AF65-F5344CB8AC3E}">
        <p14:creationId xmlns:p14="http://schemas.microsoft.com/office/powerpoint/2010/main" val="9788917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 -  svart logo grå bakgrund">
    <p:bg>
      <p:bgPr>
        <a:solidFill>
          <a:srgbClr val="F5F3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320000" cy="9684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1440000"/>
            <a:ext cx="7305600" cy="17532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underrubrik här</a:t>
            </a:r>
          </a:p>
        </p:txBody>
      </p:sp>
      <p:pic>
        <p:nvPicPr>
          <p:cNvPr id="11" name="Bildobjekt 10"/>
          <p:cNvPicPr>
            <a:picLocks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14399" y="467862"/>
            <a:ext cx="1368000" cy="468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5368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 - Färgrutor alt 1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6"/>
          <p:cNvSpPr txBox="1">
            <a:spLocks/>
          </p:cNvSpPr>
          <p:nvPr userDrawn="1"/>
        </p:nvSpPr>
        <p:spPr>
          <a:xfrm>
            <a:off x="609600" y="457203"/>
            <a:ext cx="7344000" cy="396081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lIns="175500" rIns="175500"/>
          <a:lstStyle>
            <a:lvl1pPr>
              <a:buNone/>
              <a:defRPr/>
            </a:lvl1pPr>
          </a:lstStyle>
          <a:p>
            <a:pPr fontAlgn="auto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v-SE" sz="150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 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 bwMode="white">
          <a:xfrm>
            <a:off x="911424" y="628016"/>
            <a:ext cx="6816757" cy="114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/>
          </p:nvPr>
        </p:nvSpPr>
        <p:spPr bwMode="white">
          <a:xfrm>
            <a:off x="911424" y="1844677"/>
            <a:ext cx="6816757" cy="237641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7929600" y="4418012"/>
            <a:ext cx="3652800" cy="1980000"/>
          </a:xfrm>
          <a:solidFill>
            <a:schemeClr val="accent1"/>
          </a:solidFill>
        </p:spPr>
        <p:txBody>
          <a:bodyPr anchor="t" anchorCtr="1"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pic>
        <p:nvPicPr>
          <p:cNvPr id="9" name="Bildobjekt 8"/>
          <p:cNvPicPr>
            <a:picLocks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14400" y="467862"/>
            <a:ext cx="1368000" cy="468276"/>
          </a:xfrm>
          <a:prstGeom prst="rect">
            <a:avLst/>
          </a:prstGeom>
        </p:spPr>
      </p:pic>
      <p:sp>
        <p:nvSpPr>
          <p:cNvPr id="11" name="textruta 10"/>
          <p:cNvSpPr txBox="1"/>
          <p:nvPr userDrawn="1"/>
        </p:nvSpPr>
        <p:spPr>
          <a:xfrm>
            <a:off x="12288688" y="4483354"/>
            <a:ext cx="1584176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dirty="0">
                <a:solidFill>
                  <a:schemeClr val="tx2"/>
                </a:solidFill>
              </a:rPr>
              <a:t>Klicka på </a:t>
            </a:r>
            <a:r>
              <a:rPr lang="sv-SE" sz="1050" b="1" dirty="0">
                <a:solidFill>
                  <a:schemeClr val="tx2"/>
                </a:solidFill>
              </a:rPr>
              <a:t>STHLM</a:t>
            </a:r>
            <a:r>
              <a:rPr lang="sv-SE" sz="1050" baseline="0" dirty="0">
                <a:solidFill>
                  <a:schemeClr val="tx2"/>
                </a:solidFill>
              </a:rPr>
              <a:t> </a:t>
            </a:r>
            <a:r>
              <a:rPr lang="sv-SE" sz="1050" b="1" baseline="0" dirty="0">
                <a:solidFill>
                  <a:schemeClr val="tx2"/>
                </a:solidFill>
              </a:rPr>
              <a:t>bilder</a:t>
            </a:r>
            <a:r>
              <a:rPr lang="sv-SE" sz="1050" baseline="0" dirty="0">
                <a:solidFill>
                  <a:schemeClr val="tx2"/>
                </a:solidFill>
              </a:rPr>
              <a:t> för att lägga till en bild. Om du har en egen bild, klicka direkt på ikonen som visas i rutan här till vänster på sidan.</a:t>
            </a:r>
            <a:endParaRPr lang="sv-SE" sz="105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8136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 - Färgrutor alt 2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6"/>
          <p:cNvSpPr txBox="1">
            <a:spLocks/>
          </p:cNvSpPr>
          <p:nvPr userDrawn="1"/>
        </p:nvSpPr>
        <p:spPr>
          <a:xfrm>
            <a:off x="609600" y="457203"/>
            <a:ext cx="7344000" cy="396081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175500" rIns="175500"/>
          <a:lstStyle>
            <a:lvl1pPr>
              <a:buNone/>
              <a:defRPr/>
            </a:lvl1pPr>
          </a:lstStyle>
          <a:p>
            <a:pPr fontAlgn="auto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v-SE" sz="150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 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 bwMode="white">
          <a:xfrm>
            <a:off x="911424" y="628016"/>
            <a:ext cx="6816757" cy="114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/>
          </p:nvPr>
        </p:nvSpPr>
        <p:spPr bwMode="white">
          <a:xfrm>
            <a:off x="911424" y="1844677"/>
            <a:ext cx="6816757" cy="237641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7929600" y="4418012"/>
            <a:ext cx="3652800" cy="1980000"/>
          </a:xfrm>
          <a:solidFill>
            <a:schemeClr val="tx2"/>
          </a:solidFill>
        </p:spPr>
        <p:txBody>
          <a:bodyPr anchor="t" anchorCtr="1"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pic>
        <p:nvPicPr>
          <p:cNvPr id="9" name="Bildobjekt 8"/>
          <p:cNvPicPr>
            <a:picLocks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14399" y="467862"/>
            <a:ext cx="1368000" cy="468276"/>
          </a:xfrm>
          <a:prstGeom prst="rect">
            <a:avLst/>
          </a:prstGeom>
        </p:spPr>
      </p:pic>
      <p:sp>
        <p:nvSpPr>
          <p:cNvPr id="13" name="textruta 12"/>
          <p:cNvSpPr txBox="1"/>
          <p:nvPr userDrawn="1"/>
        </p:nvSpPr>
        <p:spPr>
          <a:xfrm>
            <a:off x="12288688" y="4483354"/>
            <a:ext cx="1584176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dirty="0">
                <a:solidFill>
                  <a:schemeClr val="tx2"/>
                </a:solidFill>
              </a:rPr>
              <a:t>Klicka på </a:t>
            </a:r>
            <a:r>
              <a:rPr lang="sv-SE" sz="1050" b="1" dirty="0">
                <a:solidFill>
                  <a:schemeClr val="tx2"/>
                </a:solidFill>
              </a:rPr>
              <a:t>STHLM</a:t>
            </a:r>
            <a:r>
              <a:rPr lang="sv-SE" sz="1050" baseline="0" dirty="0">
                <a:solidFill>
                  <a:schemeClr val="tx2"/>
                </a:solidFill>
              </a:rPr>
              <a:t> </a:t>
            </a:r>
            <a:r>
              <a:rPr lang="sv-SE" sz="1050" b="1" baseline="0" dirty="0">
                <a:solidFill>
                  <a:schemeClr val="tx2"/>
                </a:solidFill>
              </a:rPr>
              <a:t>bilder</a:t>
            </a:r>
            <a:r>
              <a:rPr lang="sv-SE" sz="1050" baseline="0" dirty="0">
                <a:solidFill>
                  <a:schemeClr val="tx2"/>
                </a:solidFill>
              </a:rPr>
              <a:t> för att lägga till en bild. Om du har en egen bild, klicka direkt på ikonen som visas i rutan här till vänster på sidan.</a:t>
            </a:r>
            <a:endParaRPr lang="sv-SE" sz="105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9241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 - Färgrutor alt 3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6"/>
          <p:cNvSpPr txBox="1">
            <a:spLocks/>
          </p:cNvSpPr>
          <p:nvPr userDrawn="1"/>
        </p:nvSpPr>
        <p:spPr>
          <a:xfrm>
            <a:off x="609600" y="457203"/>
            <a:ext cx="7344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175500" rIns="175500"/>
          <a:lstStyle>
            <a:lvl1pPr>
              <a:buNone/>
              <a:defRPr/>
            </a:lvl1pPr>
          </a:lstStyle>
          <a:p>
            <a:pPr fontAlgn="auto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v-SE" sz="150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 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 bwMode="white">
          <a:xfrm>
            <a:off x="911424" y="628016"/>
            <a:ext cx="6816757" cy="114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/>
          </p:nvPr>
        </p:nvSpPr>
        <p:spPr bwMode="white">
          <a:xfrm>
            <a:off x="911424" y="1844677"/>
            <a:ext cx="6816757" cy="237641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7929600" y="4418012"/>
            <a:ext cx="3652800" cy="1980000"/>
          </a:xfrm>
          <a:solidFill>
            <a:schemeClr val="accent5"/>
          </a:solidFill>
        </p:spPr>
        <p:txBody>
          <a:bodyPr anchor="t" anchorCtr="1"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pic>
        <p:nvPicPr>
          <p:cNvPr id="9" name="Bildobjekt 8"/>
          <p:cNvPicPr>
            <a:picLocks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14399" y="467862"/>
            <a:ext cx="1368000" cy="468276"/>
          </a:xfrm>
          <a:prstGeom prst="rect">
            <a:avLst/>
          </a:prstGeom>
        </p:spPr>
      </p:pic>
      <p:sp>
        <p:nvSpPr>
          <p:cNvPr id="13" name="textruta 12"/>
          <p:cNvSpPr txBox="1"/>
          <p:nvPr userDrawn="1"/>
        </p:nvSpPr>
        <p:spPr>
          <a:xfrm>
            <a:off x="12288688" y="4483354"/>
            <a:ext cx="1584176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dirty="0">
                <a:solidFill>
                  <a:schemeClr val="tx2"/>
                </a:solidFill>
              </a:rPr>
              <a:t>Klicka på </a:t>
            </a:r>
            <a:r>
              <a:rPr lang="sv-SE" sz="1050" b="1" dirty="0">
                <a:solidFill>
                  <a:schemeClr val="tx2"/>
                </a:solidFill>
              </a:rPr>
              <a:t>STHLM</a:t>
            </a:r>
            <a:r>
              <a:rPr lang="sv-SE" sz="1050" baseline="0" dirty="0">
                <a:solidFill>
                  <a:schemeClr val="tx2"/>
                </a:solidFill>
              </a:rPr>
              <a:t> </a:t>
            </a:r>
            <a:r>
              <a:rPr lang="sv-SE" sz="1050" b="1" baseline="0" dirty="0">
                <a:solidFill>
                  <a:schemeClr val="tx2"/>
                </a:solidFill>
              </a:rPr>
              <a:t>bilder</a:t>
            </a:r>
            <a:r>
              <a:rPr lang="sv-SE" sz="1050" baseline="0" dirty="0">
                <a:solidFill>
                  <a:schemeClr val="tx2"/>
                </a:solidFill>
              </a:rPr>
              <a:t> för att lägga till en bild. Om du har en egen bild, klicka direkt på ikonen som visas i rutan här till vänster på sidan.</a:t>
            </a:r>
            <a:endParaRPr lang="sv-SE" sz="105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4565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 - Färgrutor alt 4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6"/>
          <p:cNvSpPr txBox="1">
            <a:spLocks/>
          </p:cNvSpPr>
          <p:nvPr userDrawn="1"/>
        </p:nvSpPr>
        <p:spPr>
          <a:xfrm>
            <a:off x="609600" y="457203"/>
            <a:ext cx="7344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lIns="175500" rIns="175500"/>
          <a:lstStyle>
            <a:lvl1pPr>
              <a:buNone/>
              <a:defRPr/>
            </a:lvl1pPr>
          </a:lstStyle>
          <a:p>
            <a:pPr fontAlgn="auto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v-SE" sz="150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 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 bwMode="white">
          <a:xfrm>
            <a:off x="911424" y="628016"/>
            <a:ext cx="6816757" cy="114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/>
          </p:nvPr>
        </p:nvSpPr>
        <p:spPr bwMode="white">
          <a:xfrm>
            <a:off x="911424" y="1844677"/>
            <a:ext cx="6816757" cy="237641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7929600" y="4418012"/>
            <a:ext cx="3652800" cy="1980000"/>
          </a:xfrm>
          <a:solidFill>
            <a:schemeClr val="accent3"/>
          </a:solidFill>
        </p:spPr>
        <p:txBody>
          <a:bodyPr anchor="t" anchorCtr="1"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pic>
        <p:nvPicPr>
          <p:cNvPr id="9" name="Bildobjekt 8"/>
          <p:cNvPicPr>
            <a:picLocks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14399" y="467862"/>
            <a:ext cx="1368000" cy="468276"/>
          </a:xfrm>
          <a:prstGeom prst="rect">
            <a:avLst/>
          </a:prstGeom>
        </p:spPr>
      </p:pic>
      <p:sp>
        <p:nvSpPr>
          <p:cNvPr id="13" name="textruta 12"/>
          <p:cNvSpPr txBox="1"/>
          <p:nvPr userDrawn="1"/>
        </p:nvSpPr>
        <p:spPr>
          <a:xfrm>
            <a:off x="12288688" y="4483354"/>
            <a:ext cx="1584176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dirty="0">
                <a:solidFill>
                  <a:schemeClr val="tx2"/>
                </a:solidFill>
              </a:rPr>
              <a:t>Klicka på </a:t>
            </a:r>
            <a:r>
              <a:rPr lang="sv-SE" sz="1050" b="1" dirty="0">
                <a:solidFill>
                  <a:schemeClr val="tx2"/>
                </a:solidFill>
              </a:rPr>
              <a:t>STHLM</a:t>
            </a:r>
            <a:r>
              <a:rPr lang="sv-SE" sz="1050" baseline="0" dirty="0">
                <a:solidFill>
                  <a:schemeClr val="tx2"/>
                </a:solidFill>
              </a:rPr>
              <a:t> </a:t>
            </a:r>
            <a:r>
              <a:rPr lang="sv-SE" sz="1050" b="1" baseline="0" dirty="0">
                <a:solidFill>
                  <a:schemeClr val="tx2"/>
                </a:solidFill>
              </a:rPr>
              <a:t>bilder</a:t>
            </a:r>
            <a:r>
              <a:rPr lang="sv-SE" sz="1050" baseline="0" dirty="0">
                <a:solidFill>
                  <a:schemeClr val="tx2"/>
                </a:solidFill>
              </a:rPr>
              <a:t> för att lägga till en bild. Om du har en egen bild, klicka direkt på ikonen som visas i rutan här till vänster på sidan.</a:t>
            </a:r>
            <a:endParaRPr lang="sv-SE" sz="105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2593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3" hasCustomPrompt="1"/>
          </p:nvPr>
        </p:nvSpPr>
        <p:spPr>
          <a:xfrm>
            <a:off x="613833" y="5733256"/>
            <a:ext cx="9710400" cy="180000"/>
          </a:xfrm>
        </p:spPr>
        <p:txBody>
          <a:bodyPr/>
          <a:lstStyle>
            <a:lvl1pPr marL="0" indent="0">
              <a:buNone/>
              <a:defRPr sz="75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8728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09600" y="1440001"/>
            <a:ext cx="5184000" cy="39600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406913" y="1440000"/>
            <a:ext cx="5184000" cy="39600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latshållare för text 4"/>
          <p:cNvSpPr>
            <a:spLocks noGrp="1"/>
          </p:cNvSpPr>
          <p:nvPr>
            <p:ph type="body" sz="quarter" idx="13" hasCustomPrompt="1"/>
          </p:nvPr>
        </p:nvSpPr>
        <p:spPr>
          <a:xfrm>
            <a:off x="613832" y="5445224"/>
            <a:ext cx="5184000" cy="180000"/>
          </a:xfrm>
        </p:spPr>
        <p:txBody>
          <a:bodyPr/>
          <a:lstStyle>
            <a:lvl1pPr marL="0" indent="0">
              <a:buNone/>
              <a:defRPr sz="75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10" name="Platshållare för text 4"/>
          <p:cNvSpPr>
            <a:spLocks noGrp="1"/>
          </p:cNvSpPr>
          <p:nvPr>
            <p:ph type="body" sz="quarter" idx="14" hasCustomPrompt="1"/>
          </p:nvPr>
        </p:nvSpPr>
        <p:spPr>
          <a:xfrm>
            <a:off x="6406913" y="5445224"/>
            <a:ext cx="5184000" cy="180000"/>
          </a:xfrm>
        </p:spPr>
        <p:txBody>
          <a:bodyPr/>
          <a:lstStyle>
            <a:lvl1pPr marL="0" indent="0">
              <a:buNone/>
              <a:defRPr sz="75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11" name="Platshållare för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12" name="Platshållare för sidfot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13" name="Platshållare för bildnumm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63922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 -  svart logo grå bakgrund">
    <p:bg>
      <p:bgPr>
        <a:solidFill>
          <a:srgbClr val="F5F3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320000" cy="9684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1440000"/>
            <a:ext cx="7305600" cy="17532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underrubrik här</a:t>
            </a:r>
          </a:p>
        </p:txBody>
      </p:sp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467862"/>
            <a:ext cx="1823957" cy="468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1463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- bild höger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/>
          </p:nvPr>
        </p:nvSpPr>
        <p:spPr>
          <a:xfrm>
            <a:off x="609600" y="1440000"/>
            <a:ext cx="5184000" cy="39600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6096684" y="1440000"/>
            <a:ext cx="5472000" cy="3960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8" name="Platshållare för text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684" y="5446800"/>
            <a:ext cx="5472000" cy="180000"/>
          </a:xfrm>
        </p:spPr>
        <p:txBody>
          <a:bodyPr/>
          <a:lstStyle>
            <a:lvl1pPr marL="0" indent="0">
              <a:buNone/>
              <a:defRPr sz="75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13" name="Platshållare för datum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14" name="Platshållare för sidfot 1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15" name="Platshållare för bildnummer 1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textruta 10"/>
          <p:cNvSpPr txBox="1"/>
          <p:nvPr userDrawn="1"/>
        </p:nvSpPr>
        <p:spPr>
          <a:xfrm>
            <a:off x="12288688" y="2348880"/>
            <a:ext cx="1584176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dirty="0">
                <a:solidFill>
                  <a:schemeClr val="tx2"/>
                </a:solidFill>
              </a:rPr>
              <a:t>Klicka på </a:t>
            </a:r>
            <a:r>
              <a:rPr lang="sv-SE" sz="1050" b="1" dirty="0">
                <a:solidFill>
                  <a:schemeClr val="tx2"/>
                </a:solidFill>
              </a:rPr>
              <a:t>STHLM</a:t>
            </a:r>
            <a:r>
              <a:rPr lang="sv-SE" sz="1050" baseline="0" dirty="0">
                <a:solidFill>
                  <a:schemeClr val="tx2"/>
                </a:solidFill>
              </a:rPr>
              <a:t> </a:t>
            </a:r>
            <a:r>
              <a:rPr lang="sv-SE" sz="1050" b="1" baseline="0" dirty="0">
                <a:solidFill>
                  <a:schemeClr val="tx2"/>
                </a:solidFill>
              </a:rPr>
              <a:t>bilder</a:t>
            </a:r>
            <a:r>
              <a:rPr lang="sv-SE" sz="1050" baseline="0" dirty="0">
                <a:solidFill>
                  <a:schemeClr val="tx2"/>
                </a:solidFill>
              </a:rPr>
              <a:t> för att lägga till en bild. Om du har en egen bild, klicka direkt på ikonen som visas i rutan här till vänster på sidan.</a:t>
            </a:r>
            <a:endParaRPr lang="sv-SE" sz="105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6344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- bild vänster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831600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609600" y="1439998"/>
            <a:ext cx="5472000" cy="3960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/>
          </p:nvPr>
        </p:nvSpPr>
        <p:spPr>
          <a:xfrm>
            <a:off x="6398400" y="1439863"/>
            <a:ext cx="5184000" cy="39600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4"/>
          <p:cNvSpPr>
            <a:spLocks noGrp="1"/>
          </p:cNvSpPr>
          <p:nvPr>
            <p:ph type="body" sz="quarter" idx="17" hasCustomPrompt="1"/>
          </p:nvPr>
        </p:nvSpPr>
        <p:spPr>
          <a:xfrm>
            <a:off x="613832" y="5446800"/>
            <a:ext cx="5472000" cy="180000"/>
          </a:xfrm>
        </p:spPr>
        <p:txBody>
          <a:bodyPr/>
          <a:lstStyle>
            <a:lvl1pPr marL="0" indent="0">
              <a:buNone/>
              <a:defRPr sz="75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11" name="Platshållare för datum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12" name="Platshållare för sidfot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13" name="Platshållare för bildnumm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textruta 13"/>
          <p:cNvSpPr txBox="1"/>
          <p:nvPr userDrawn="1"/>
        </p:nvSpPr>
        <p:spPr>
          <a:xfrm>
            <a:off x="12288688" y="2348880"/>
            <a:ext cx="1584176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dirty="0">
                <a:solidFill>
                  <a:schemeClr val="tx2"/>
                </a:solidFill>
              </a:rPr>
              <a:t>Klicka på </a:t>
            </a:r>
            <a:r>
              <a:rPr lang="sv-SE" sz="1050" b="1" dirty="0">
                <a:solidFill>
                  <a:schemeClr val="tx2"/>
                </a:solidFill>
              </a:rPr>
              <a:t>STHLM</a:t>
            </a:r>
            <a:r>
              <a:rPr lang="sv-SE" sz="1050" baseline="0" dirty="0">
                <a:solidFill>
                  <a:schemeClr val="tx2"/>
                </a:solidFill>
              </a:rPr>
              <a:t> </a:t>
            </a:r>
            <a:r>
              <a:rPr lang="sv-SE" sz="1050" b="1" baseline="0" dirty="0">
                <a:solidFill>
                  <a:schemeClr val="tx2"/>
                </a:solidFill>
              </a:rPr>
              <a:t>bilder</a:t>
            </a:r>
            <a:r>
              <a:rPr lang="sv-SE" sz="1050" baseline="0" dirty="0">
                <a:solidFill>
                  <a:schemeClr val="tx2"/>
                </a:solidFill>
              </a:rPr>
              <a:t> för att lägga till en bild. Om du har en egen bild, klicka direkt på ikonen som visas i rutan här till vänster på sidan.</a:t>
            </a:r>
            <a:endParaRPr lang="sv-SE" sz="105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67060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vänster bred och text höger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831600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609600" y="1439999"/>
            <a:ext cx="7680000" cy="4294051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/>
          </p:nvPr>
        </p:nvSpPr>
        <p:spPr>
          <a:xfrm>
            <a:off x="8496000" y="1440000"/>
            <a:ext cx="3086400" cy="4294800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Platshållare för text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5733256"/>
            <a:ext cx="7680000" cy="180000"/>
          </a:xfrm>
        </p:spPr>
        <p:txBody>
          <a:bodyPr/>
          <a:lstStyle>
            <a:lvl1pPr marL="0" indent="0">
              <a:buNone/>
              <a:defRPr sz="75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11" name="Platshållare för datum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12" name="Platshållare för sidfot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13" name="Platshållare för bildnumm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5" name="textruta 14"/>
          <p:cNvSpPr txBox="1"/>
          <p:nvPr userDrawn="1"/>
        </p:nvSpPr>
        <p:spPr>
          <a:xfrm>
            <a:off x="12288688" y="2348880"/>
            <a:ext cx="1584176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dirty="0">
                <a:solidFill>
                  <a:schemeClr val="tx2"/>
                </a:solidFill>
              </a:rPr>
              <a:t>Klicka på </a:t>
            </a:r>
            <a:r>
              <a:rPr lang="sv-SE" sz="1050" b="1" dirty="0">
                <a:solidFill>
                  <a:schemeClr val="tx2"/>
                </a:solidFill>
              </a:rPr>
              <a:t>STHLM</a:t>
            </a:r>
            <a:r>
              <a:rPr lang="sv-SE" sz="1050" baseline="0" dirty="0">
                <a:solidFill>
                  <a:schemeClr val="tx2"/>
                </a:solidFill>
              </a:rPr>
              <a:t> </a:t>
            </a:r>
            <a:r>
              <a:rPr lang="sv-SE" sz="1050" b="1" baseline="0" dirty="0">
                <a:solidFill>
                  <a:schemeClr val="tx2"/>
                </a:solidFill>
              </a:rPr>
              <a:t>bilder</a:t>
            </a:r>
            <a:r>
              <a:rPr lang="sv-SE" sz="1050" baseline="0" dirty="0">
                <a:solidFill>
                  <a:schemeClr val="tx2"/>
                </a:solidFill>
              </a:rPr>
              <a:t> för att lägga till en bild. Om du har en egen bild, klicka direkt på ikonen som visas i rutan här till vänster på sidan.</a:t>
            </a:r>
            <a:endParaRPr lang="sv-SE" sz="105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3095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609600" y="1439999"/>
            <a:ext cx="10959008" cy="4294051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8" name="Platshållare för text 4"/>
          <p:cNvSpPr>
            <a:spLocks noGrp="1"/>
          </p:cNvSpPr>
          <p:nvPr>
            <p:ph type="body" sz="quarter" idx="17" hasCustomPrompt="1"/>
          </p:nvPr>
        </p:nvSpPr>
        <p:spPr>
          <a:xfrm>
            <a:off x="613833" y="5733256"/>
            <a:ext cx="10958400" cy="180000"/>
          </a:xfrm>
        </p:spPr>
        <p:txBody>
          <a:bodyPr/>
          <a:lstStyle>
            <a:lvl1pPr marL="0" indent="0">
              <a:buNone/>
              <a:defRPr sz="75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textruta 10"/>
          <p:cNvSpPr txBox="1"/>
          <p:nvPr userDrawn="1"/>
        </p:nvSpPr>
        <p:spPr>
          <a:xfrm>
            <a:off x="12288688" y="2348880"/>
            <a:ext cx="1584176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dirty="0">
                <a:solidFill>
                  <a:schemeClr val="tx2"/>
                </a:solidFill>
              </a:rPr>
              <a:t>Klicka på </a:t>
            </a:r>
            <a:r>
              <a:rPr lang="sv-SE" sz="1050" b="1" dirty="0">
                <a:solidFill>
                  <a:schemeClr val="tx2"/>
                </a:solidFill>
              </a:rPr>
              <a:t>STHLM</a:t>
            </a:r>
            <a:r>
              <a:rPr lang="sv-SE" sz="1050" baseline="0" dirty="0">
                <a:solidFill>
                  <a:schemeClr val="tx2"/>
                </a:solidFill>
              </a:rPr>
              <a:t> </a:t>
            </a:r>
            <a:r>
              <a:rPr lang="sv-SE" sz="1050" b="1" baseline="0" dirty="0">
                <a:solidFill>
                  <a:schemeClr val="tx2"/>
                </a:solidFill>
              </a:rPr>
              <a:t>bilder</a:t>
            </a:r>
            <a:r>
              <a:rPr lang="sv-SE" sz="1050" baseline="0" dirty="0">
                <a:solidFill>
                  <a:schemeClr val="tx2"/>
                </a:solidFill>
              </a:rPr>
              <a:t> för att lägga till en bild. Om du har en egen bild, klicka direkt på ikonen som visas i rutan här till vänster på sidan.</a:t>
            </a:r>
            <a:endParaRPr lang="sv-SE" sz="105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95624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484784"/>
            <a:ext cx="5184000" cy="639762"/>
          </a:xfrm>
        </p:spPr>
        <p:txBody>
          <a:bodyPr anchor="b"/>
          <a:lstStyle>
            <a:lvl1pPr marL="0" indent="0">
              <a:buNone/>
              <a:defRPr sz="16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184000" cy="34560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398400" y="1484784"/>
            <a:ext cx="5184000" cy="639762"/>
          </a:xfrm>
        </p:spPr>
        <p:txBody>
          <a:bodyPr anchor="b"/>
          <a:lstStyle>
            <a:lvl1pPr marL="0" indent="0">
              <a:buNone/>
              <a:defRPr sz="16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398400" y="2174874"/>
            <a:ext cx="5184000" cy="34560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5670192"/>
            <a:ext cx="5184000" cy="180000"/>
          </a:xfrm>
        </p:spPr>
        <p:txBody>
          <a:bodyPr/>
          <a:lstStyle>
            <a:lvl1pPr marL="0" indent="0">
              <a:buNone/>
              <a:defRPr sz="75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11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6398400" y="5670192"/>
            <a:ext cx="5184000" cy="180000"/>
          </a:xfrm>
        </p:spPr>
        <p:txBody>
          <a:bodyPr/>
          <a:lstStyle>
            <a:lvl1pPr marL="0" indent="0">
              <a:buNone/>
              <a:defRPr sz="75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13" name="Platshållare för datum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14" name="Platshållare för sidfot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15" name="Platshållare för bildnumm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383947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12" name="Platshållare för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13" name="Platshållare för sidfot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14" name="Platshållare för bildnumm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0256804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2481986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 - Lila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7310400" cy="936000"/>
          </a:xfrm>
        </p:spPr>
        <p:txBody>
          <a:bodyPr anchor="t"/>
          <a:lstStyle>
            <a:lvl1pPr algn="l">
              <a:defRPr sz="2100" b="1" cap="none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0"/>
          </p:nvPr>
        </p:nvSpPr>
        <p:spPr>
          <a:xfrm>
            <a:off x="624417" y="1439866"/>
            <a:ext cx="7310400" cy="119704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7" name="Bildobjekt 6"/>
          <p:cNvPicPr>
            <a:picLocks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393" y="6125548"/>
            <a:ext cx="1367161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648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 - Grö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7310400" cy="936000"/>
          </a:xfrm>
        </p:spPr>
        <p:txBody>
          <a:bodyPr anchor="t"/>
          <a:lstStyle>
            <a:lvl1pPr algn="l">
              <a:defRPr sz="2100" b="1" cap="none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0"/>
          </p:nvPr>
        </p:nvSpPr>
        <p:spPr>
          <a:xfrm>
            <a:off x="624417" y="1439866"/>
            <a:ext cx="7310400" cy="119704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6" name="Bildobjekt 5"/>
          <p:cNvPicPr>
            <a:picLocks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392" y="6125548"/>
            <a:ext cx="1368000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0252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 - Ros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7310400" cy="936000"/>
          </a:xfrm>
        </p:spPr>
        <p:txBody>
          <a:bodyPr anchor="t"/>
          <a:lstStyle>
            <a:lvl1pPr algn="l">
              <a:defRPr sz="2100" b="1" cap="none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0"/>
          </p:nvPr>
        </p:nvSpPr>
        <p:spPr>
          <a:xfrm>
            <a:off x="624417" y="1439866"/>
            <a:ext cx="7310400" cy="119704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6" name="Bildobjekt 5"/>
          <p:cNvPicPr>
            <a:picLocks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392" y="6125548"/>
            <a:ext cx="1368000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329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 - Färgrutor a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6"/>
          <p:cNvSpPr txBox="1">
            <a:spLocks/>
          </p:cNvSpPr>
          <p:nvPr userDrawn="1"/>
        </p:nvSpPr>
        <p:spPr>
          <a:xfrm>
            <a:off x="609600" y="457201"/>
            <a:ext cx="7344000" cy="396081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lIns="234000" rIns="234000"/>
          <a:lstStyle>
            <a:lvl1pPr>
              <a:buNone/>
              <a:defRPr/>
            </a:lvl1pPr>
          </a:lstStyle>
          <a:p>
            <a:pPr fontAlgn="auto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v-SE" sz="200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 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 bwMode="white">
          <a:xfrm>
            <a:off x="911424" y="628016"/>
            <a:ext cx="6816757" cy="114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/>
          </p:nvPr>
        </p:nvSpPr>
        <p:spPr bwMode="white">
          <a:xfrm>
            <a:off x="911424" y="1844675"/>
            <a:ext cx="6816757" cy="237641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7929600" y="4418012"/>
            <a:ext cx="3652800" cy="1980000"/>
          </a:xfrm>
          <a:solidFill>
            <a:schemeClr val="accent1"/>
          </a:solidFill>
        </p:spPr>
        <p:txBody>
          <a:bodyPr anchor="t" anchorCtr="1"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467862"/>
            <a:ext cx="1823957" cy="468276"/>
          </a:xfrm>
          <a:prstGeom prst="rect">
            <a:avLst/>
          </a:prstGeom>
        </p:spPr>
      </p:pic>
      <p:sp>
        <p:nvSpPr>
          <p:cNvPr id="11" name="textruta 10"/>
          <p:cNvSpPr txBox="1"/>
          <p:nvPr userDrawn="1"/>
        </p:nvSpPr>
        <p:spPr>
          <a:xfrm>
            <a:off x="12432704" y="4441757"/>
            <a:ext cx="21122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tx2"/>
                </a:solidFill>
              </a:rPr>
              <a:t>Klicka på </a:t>
            </a:r>
            <a:r>
              <a:rPr lang="sv-SE" sz="1400" b="1" dirty="0">
                <a:solidFill>
                  <a:schemeClr val="tx2"/>
                </a:solidFill>
              </a:rPr>
              <a:t>STHLM</a:t>
            </a:r>
            <a:r>
              <a:rPr lang="sv-SE" sz="1400" baseline="0" dirty="0">
                <a:solidFill>
                  <a:schemeClr val="tx2"/>
                </a:solidFill>
              </a:rPr>
              <a:t> </a:t>
            </a:r>
            <a:r>
              <a:rPr lang="sv-SE" sz="1400" b="1" baseline="0" dirty="0">
                <a:solidFill>
                  <a:schemeClr val="tx2"/>
                </a:solidFill>
              </a:rPr>
              <a:t>bilder</a:t>
            </a:r>
            <a:r>
              <a:rPr lang="sv-SE" sz="1400" baseline="0" dirty="0">
                <a:solidFill>
                  <a:schemeClr val="tx2"/>
                </a:solidFill>
              </a:rPr>
              <a:t> för att lägga till en bild. Om du har en egen bild, klicka direkt på ikonen som visas i rutan här till vänster på sidan.</a:t>
            </a:r>
            <a:endParaRPr lang="sv-SE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850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 - Blå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7310400" cy="936000"/>
          </a:xfrm>
        </p:spPr>
        <p:txBody>
          <a:bodyPr anchor="t"/>
          <a:lstStyle>
            <a:lvl1pPr algn="l">
              <a:defRPr sz="2100" b="1" cap="none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0"/>
          </p:nvPr>
        </p:nvSpPr>
        <p:spPr>
          <a:xfrm>
            <a:off x="624417" y="1439866"/>
            <a:ext cx="7310400" cy="119704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6" name="Bildobjekt 5"/>
          <p:cNvPicPr>
            <a:picLocks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392" y="6125548"/>
            <a:ext cx="1368000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95846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Årshjul - 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3048" y="1524198"/>
            <a:ext cx="4565904" cy="4565904"/>
          </a:xfrm>
          <a:prstGeom prst="rect">
            <a:avLst/>
          </a:prstGeom>
        </p:spPr>
      </p:pic>
      <p:sp>
        <p:nvSpPr>
          <p:cNvPr id="25" name="Text Placeholder 23"/>
          <p:cNvSpPr>
            <a:spLocks noGrp="1"/>
          </p:cNvSpPr>
          <p:nvPr>
            <p:ph type="body" sz="quarter" idx="14" hasCustomPrompt="1"/>
          </p:nvPr>
        </p:nvSpPr>
        <p:spPr>
          <a:xfrm>
            <a:off x="4485655" y="3284984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3" name="Text Placeholder 23"/>
          <p:cNvSpPr>
            <a:spLocks noGrp="1"/>
          </p:cNvSpPr>
          <p:nvPr>
            <p:ph type="body" sz="quarter" idx="15" hasCustomPrompt="1"/>
          </p:nvPr>
        </p:nvSpPr>
        <p:spPr>
          <a:xfrm>
            <a:off x="5021311" y="3408776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3990915" y="3104964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5" name="Text Placeholder 23"/>
          <p:cNvSpPr>
            <a:spLocks noGrp="1"/>
          </p:cNvSpPr>
          <p:nvPr>
            <p:ph type="body" sz="quarter" idx="17" hasCustomPrompt="1"/>
          </p:nvPr>
        </p:nvSpPr>
        <p:spPr>
          <a:xfrm>
            <a:off x="4485655" y="2224571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6" name="Text Placeholder 23"/>
          <p:cNvSpPr>
            <a:spLocks noGrp="1"/>
          </p:cNvSpPr>
          <p:nvPr>
            <p:ph type="body" sz="quarter" idx="18" hasCustomPrompt="1"/>
          </p:nvPr>
        </p:nvSpPr>
        <p:spPr>
          <a:xfrm>
            <a:off x="4865745" y="2584611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7" name="Text Placeholder 23"/>
          <p:cNvSpPr>
            <a:spLocks noGrp="1"/>
          </p:cNvSpPr>
          <p:nvPr>
            <p:ph type="body" sz="quarter" idx="19" hasCustomPrompt="1"/>
          </p:nvPr>
        </p:nvSpPr>
        <p:spPr>
          <a:xfrm>
            <a:off x="5234737" y="2951780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8" name="Text Placeholder 23"/>
          <p:cNvSpPr>
            <a:spLocks noGrp="1"/>
          </p:cNvSpPr>
          <p:nvPr>
            <p:ph type="body" sz="quarter" idx="20" hasCustomPrompt="1"/>
          </p:nvPr>
        </p:nvSpPr>
        <p:spPr>
          <a:xfrm>
            <a:off x="5414757" y="1700431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9" name="Text Placeholder 23"/>
          <p:cNvSpPr>
            <a:spLocks noGrp="1"/>
          </p:cNvSpPr>
          <p:nvPr>
            <p:ph type="body" sz="quarter" idx="21" hasCustomPrompt="1"/>
          </p:nvPr>
        </p:nvSpPr>
        <p:spPr>
          <a:xfrm>
            <a:off x="5518300" y="2208435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0" name="Text Placeholder 23"/>
          <p:cNvSpPr>
            <a:spLocks noGrp="1"/>
          </p:cNvSpPr>
          <p:nvPr>
            <p:ph type="body" sz="quarter" idx="22" hasCustomPrompt="1"/>
          </p:nvPr>
        </p:nvSpPr>
        <p:spPr>
          <a:xfrm>
            <a:off x="5710105" y="2711679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1" name="Text Placeholder 23"/>
          <p:cNvSpPr>
            <a:spLocks noGrp="1"/>
          </p:cNvSpPr>
          <p:nvPr>
            <p:ph type="body" sz="quarter" idx="23" hasCustomPrompt="1"/>
          </p:nvPr>
        </p:nvSpPr>
        <p:spPr>
          <a:xfrm>
            <a:off x="6384032" y="1700808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2" name="Text Placeholder 23"/>
          <p:cNvSpPr>
            <a:spLocks noGrp="1"/>
          </p:cNvSpPr>
          <p:nvPr>
            <p:ph type="body" sz="quarter" idx="24" hasCustomPrompt="1"/>
          </p:nvPr>
        </p:nvSpPr>
        <p:spPr>
          <a:xfrm>
            <a:off x="6312024" y="2204864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3" name="Text Placeholder 23"/>
          <p:cNvSpPr>
            <a:spLocks noGrp="1"/>
          </p:cNvSpPr>
          <p:nvPr>
            <p:ph type="body" sz="quarter" idx="25" hasCustomPrompt="1"/>
          </p:nvPr>
        </p:nvSpPr>
        <p:spPr>
          <a:xfrm>
            <a:off x="6132004" y="2708920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4" name="Text Placeholder 23"/>
          <p:cNvSpPr>
            <a:spLocks noGrp="1"/>
          </p:cNvSpPr>
          <p:nvPr>
            <p:ph type="body" sz="quarter" idx="26" hasCustomPrompt="1"/>
          </p:nvPr>
        </p:nvSpPr>
        <p:spPr>
          <a:xfrm>
            <a:off x="6592437" y="2963578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5" name="Text Placeholder 23"/>
          <p:cNvSpPr>
            <a:spLocks noGrp="1"/>
          </p:cNvSpPr>
          <p:nvPr>
            <p:ph type="body" sz="quarter" idx="27" hasCustomPrompt="1"/>
          </p:nvPr>
        </p:nvSpPr>
        <p:spPr>
          <a:xfrm>
            <a:off x="6960904" y="2584611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6" name="Text Placeholder 23"/>
          <p:cNvSpPr>
            <a:spLocks noGrp="1"/>
          </p:cNvSpPr>
          <p:nvPr>
            <p:ph type="body" sz="quarter" idx="28" hasCustomPrompt="1"/>
          </p:nvPr>
        </p:nvSpPr>
        <p:spPr>
          <a:xfrm>
            <a:off x="7329365" y="2224571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2" name="Text Placeholder 23"/>
          <p:cNvSpPr>
            <a:spLocks noGrp="1"/>
          </p:cNvSpPr>
          <p:nvPr>
            <p:ph type="body" sz="quarter" idx="29" hasCustomPrompt="1"/>
          </p:nvPr>
        </p:nvSpPr>
        <p:spPr>
          <a:xfrm>
            <a:off x="6816080" y="3422561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3" name="Text Placeholder 23"/>
          <p:cNvSpPr>
            <a:spLocks noGrp="1"/>
          </p:cNvSpPr>
          <p:nvPr>
            <p:ph type="body" sz="quarter" idx="30" hasCustomPrompt="1"/>
          </p:nvPr>
        </p:nvSpPr>
        <p:spPr>
          <a:xfrm>
            <a:off x="7329365" y="3284984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31" hasCustomPrompt="1"/>
          </p:nvPr>
        </p:nvSpPr>
        <p:spPr>
          <a:xfrm>
            <a:off x="7825760" y="3143598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6" name="Text Placeholder 23"/>
          <p:cNvSpPr>
            <a:spLocks noGrp="1"/>
          </p:cNvSpPr>
          <p:nvPr>
            <p:ph type="body" sz="quarter" idx="32" hasCustomPrompt="1"/>
          </p:nvPr>
        </p:nvSpPr>
        <p:spPr>
          <a:xfrm>
            <a:off x="6816080" y="3834113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7" name="Text Placeholder 23"/>
          <p:cNvSpPr>
            <a:spLocks noGrp="1"/>
          </p:cNvSpPr>
          <p:nvPr>
            <p:ph type="body" sz="quarter" idx="33" hasCustomPrompt="1"/>
          </p:nvPr>
        </p:nvSpPr>
        <p:spPr>
          <a:xfrm>
            <a:off x="7341521" y="3977316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8" name="Text Placeholder 23"/>
          <p:cNvSpPr>
            <a:spLocks noGrp="1"/>
          </p:cNvSpPr>
          <p:nvPr>
            <p:ph type="body" sz="quarter" idx="34" hasCustomPrompt="1"/>
          </p:nvPr>
        </p:nvSpPr>
        <p:spPr>
          <a:xfrm>
            <a:off x="7849948" y="4077072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9" name="Text Placeholder 23"/>
          <p:cNvSpPr>
            <a:spLocks noGrp="1"/>
          </p:cNvSpPr>
          <p:nvPr>
            <p:ph type="body" sz="quarter" idx="35" hasCustomPrompt="1"/>
          </p:nvPr>
        </p:nvSpPr>
        <p:spPr>
          <a:xfrm>
            <a:off x="6577047" y="4297348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0" name="Text Placeholder 23"/>
          <p:cNvSpPr>
            <a:spLocks noGrp="1"/>
          </p:cNvSpPr>
          <p:nvPr>
            <p:ph type="body" sz="quarter" idx="36" hasCustomPrompt="1"/>
          </p:nvPr>
        </p:nvSpPr>
        <p:spPr>
          <a:xfrm>
            <a:off x="6952479" y="4657388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1" name="Text Placeholder 23"/>
          <p:cNvSpPr>
            <a:spLocks noGrp="1"/>
          </p:cNvSpPr>
          <p:nvPr>
            <p:ph type="body" sz="quarter" idx="37" hasCustomPrompt="1"/>
          </p:nvPr>
        </p:nvSpPr>
        <p:spPr>
          <a:xfrm>
            <a:off x="7334461" y="5024208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2" name="Text Placeholder 23"/>
          <p:cNvSpPr>
            <a:spLocks noGrp="1"/>
          </p:cNvSpPr>
          <p:nvPr>
            <p:ph type="body" sz="quarter" idx="38" hasCustomPrompt="1"/>
          </p:nvPr>
        </p:nvSpPr>
        <p:spPr>
          <a:xfrm>
            <a:off x="6132004" y="4526840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7" name="Text Placeholder 23"/>
          <p:cNvSpPr>
            <a:spLocks noGrp="1"/>
          </p:cNvSpPr>
          <p:nvPr>
            <p:ph type="body" sz="quarter" idx="39" hasCustomPrompt="1"/>
          </p:nvPr>
        </p:nvSpPr>
        <p:spPr>
          <a:xfrm>
            <a:off x="6312024" y="5024208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8" name="Text Placeholder 23"/>
          <p:cNvSpPr>
            <a:spLocks noGrp="1"/>
          </p:cNvSpPr>
          <p:nvPr>
            <p:ph type="body" sz="quarter" idx="40" hasCustomPrompt="1"/>
          </p:nvPr>
        </p:nvSpPr>
        <p:spPr>
          <a:xfrm>
            <a:off x="6456040" y="5517232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9" name="Text Placeholder 23"/>
          <p:cNvSpPr>
            <a:spLocks noGrp="1"/>
          </p:cNvSpPr>
          <p:nvPr>
            <p:ph type="body" sz="quarter" idx="41" hasCustomPrompt="1"/>
          </p:nvPr>
        </p:nvSpPr>
        <p:spPr>
          <a:xfrm>
            <a:off x="5021344" y="3843089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0" name="Text Placeholder 23"/>
          <p:cNvSpPr>
            <a:spLocks noGrp="1"/>
          </p:cNvSpPr>
          <p:nvPr>
            <p:ph type="body" sz="quarter" idx="42" hasCustomPrompt="1"/>
          </p:nvPr>
        </p:nvSpPr>
        <p:spPr>
          <a:xfrm>
            <a:off x="4505705" y="4014133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1" name="Text Placeholder 23"/>
          <p:cNvSpPr>
            <a:spLocks noGrp="1"/>
          </p:cNvSpPr>
          <p:nvPr>
            <p:ph type="body" sz="quarter" idx="43" hasCustomPrompt="1"/>
          </p:nvPr>
        </p:nvSpPr>
        <p:spPr>
          <a:xfrm>
            <a:off x="3989259" y="4124355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2" name="Text Placeholder 23"/>
          <p:cNvSpPr>
            <a:spLocks noGrp="1"/>
          </p:cNvSpPr>
          <p:nvPr>
            <p:ph type="body" sz="quarter" idx="44" hasCustomPrompt="1"/>
          </p:nvPr>
        </p:nvSpPr>
        <p:spPr>
          <a:xfrm>
            <a:off x="5258440" y="4290620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Text Placeholder 23"/>
          <p:cNvSpPr>
            <a:spLocks noGrp="1"/>
          </p:cNvSpPr>
          <p:nvPr>
            <p:ph type="body" sz="quarter" idx="45" hasCustomPrompt="1"/>
          </p:nvPr>
        </p:nvSpPr>
        <p:spPr>
          <a:xfrm>
            <a:off x="4874697" y="4657388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4" name="Text Placeholder 23"/>
          <p:cNvSpPr>
            <a:spLocks noGrp="1"/>
          </p:cNvSpPr>
          <p:nvPr>
            <p:ph type="body" sz="quarter" idx="46" hasCustomPrompt="1"/>
          </p:nvPr>
        </p:nvSpPr>
        <p:spPr>
          <a:xfrm>
            <a:off x="4515771" y="5024208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5" name="Text Placeholder 23"/>
          <p:cNvSpPr>
            <a:spLocks noGrp="1"/>
          </p:cNvSpPr>
          <p:nvPr>
            <p:ph type="body" sz="quarter" idx="47" hasCustomPrompt="1"/>
          </p:nvPr>
        </p:nvSpPr>
        <p:spPr>
          <a:xfrm>
            <a:off x="5689264" y="4554378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6" name="Text Placeholder 23"/>
          <p:cNvSpPr>
            <a:spLocks noGrp="1"/>
          </p:cNvSpPr>
          <p:nvPr>
            <p:ph type="body" sz="quarter" idx="48" hasCustomPrompt="1"/>
          </p:nvPr>
        </p:nvSpPr>
        <p:spPr>
          <a:xfrm>
            <a:off x="5584939" y="5032768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7" name="Text Placeholder 23"/>
          <p:cNvSpPr>
            <a:spLocks noGrp="1"/>
          </p:cNvSpPr>
          <p:nvPr>
            <p:ph type="body" sz="quarter" idx="49" hasCustomPrompt="1"/>
          </p:nvPr>
        </p:nvSpPr>
        <p:spPr>
          <a:xfrm>
            <a:off x="5437033" y="5592960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6301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Årshjul -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08853" y="1523198"/>
            <a:ext cx="4570099" cy="45700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Text Placeholder 23"/>
          <p:cNvSpPr>
            <a:spLocks noGrp="1"/>
          </p:cNvSpPr>
          <p:nvPr>
            <p:ph type="body" sz="quarter" idx="14" hasCustomPrompt="1"/>
          </p:nvPr>
        </p:nvSpPr>
        <p:spPr>
          <a:xfrm>
            <a:off x="4485655" y="3287498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ext Placeholder 23"/>
          <p:cNvSpPr>
            <a:spLocks noGrp="1"/>
          </p:cNvSpPr>
          <p:nvPr>
            <p:ph type="body" sz="quarter" idx="15" hasCustomPrompt="1"/>
          </p:nvPr>
        </p:nvSpPr>
        <p:spPr>
          <a:xfrm>
            <a:off x="5021311" y="3411290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3990915" y="3107478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Text Placeholder 23"/>
          <p:cNvSpPr>
            <a:spLocks noGrp="1"/>
          </p:cNvSpPr>
          <p:nvPr>
            <p:ph type="body" sz="quarter" idx="17" hasCustomPrompt="1"/>
          </p:nvPr>
        </p:nvSpPr>
        <p:spPr>
          <a:xfrm>
            <a:off x="4485655" y="2227085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 Placeholder 23"/>
          <p:cNvSpPr>
            <a:spLocks noGrp="1"/>
          </p:cNvSpPr>
          <p:nvPr>
            <p:ph type="body" sz="quarter" idx="18" hasCustomPrompt="1"/>
          </p:nvPr>
        </p:nvSpPr>
        <p:spPr>
          <a:xfrm>
            <a:off x="4865745" y="2587125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Text Placeholder 23"/>
          <p:cNvSpPr>
            <a:spLocks noGrp="1"/>
          </p:cNvSpPr>
          <p:nvPr>
            <p:ph type="body" sz="quarter" idx="19" hasCustomPrompt="1"/>
          </p:nvPr>
        </p:nvSpPr>
        <p:spPr>
          <a:xfrm>
            <a:off x="5234737" y="2954294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Text Placeholder 23"/>
          <p:cNvSpPr>
            <a:spLocks noGrp="1"/>
          </p:cNvSpPr>
          <p:nvPr>
            <p:ph type="body" sz="quarter" idx="20" hasCustomPrompt="1"/>
          </p:nvPr>
        </p:nvSpPr>
        <p:spPr>
          <a:xfrm>
            <a:off x="5414757" y="1702945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Text Placeholder 23"/>
          <p:cNvSpPr>
            <a:spLocks noGrp="1"/>
          </p:cNvSpPr>
          <p:nvPr>
            <p:ph type="body" sz="quarter" idx="21" hasCustomPrompt="1"/>
          </p:nvPr>
        </p:nvSpPr>
        <p:spPr>
          <a:xfrm>
            <a:off x="5518300" y="2210949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5" name="Text Placeholder 23"/>
          <p:cNvSpPr>
            <a:spLocks noGrp="1"/>
          </p:cNvSpPr>
          <p:nvPr>
            <p:ph type="body" sz="quarter" idx="22" hasCustomPrompt="1"/>
          </p:nvPr>
        </p:nvSpPr>
        <p:spPr>
          <a:xfrm>
            <a:off x="5710105" y="2714193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6" name="Text Placeholder 23"/>
          <p:cNvSpPr>
            <a:spLocks noGrp="1"/>
          </p:cNvSpPr>
          <p:nvPr>
            <p:ph type="body" sz="quarter" idx="23" hasCustomPrompt="1"/>
          </p:nvPr>
        </p:nvSpPr>
        <p:spPr>
          <a:xfrm>
            <a:off x="6384032" y="1703322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Text Placeholder 23"/>
          <p:cNvSpPr>
            <a:spLocks noGrp="1"/>
          </p:cNvSpPr>
          <p:nvPr>
            <p:ph type="body" sz="quarter" idx="24" hasCustomPrompt="1"/>
          </p:nvPr>
        </p:nvSpPr>
        <p:spPr>
          <a:xfrm>
            <a:off x="6312024" y="2207378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8" name="Text Placeholder 23"/>
          <p:cNvSpPr>
            <a:spLocks noGrp="1"/>
          </p:cNvSpPr>
          <p:nvPr>
            <p:ph type="body" sz="quarter" idx="25" hasCustomPrompt="1"/>
          </p:nvPr>
        </p:nvSpPr>
        <p:spPr>
          <a:xfrm>
            <a:off x="6132004" y="2711434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Text Placeholder 23"/>
          <p:cNvSpPr>
            <a:spLocks noGrp="1"/>
          </p:cNvSpPr>
          <p:nvPr>
            <p:ph type="body" sz="quarter" idx="26" hasCustomPrompt="1"/>
          </p:nvPr>
        </p:nvSpPr>
        <p:spPr>
          <a:xfrm>
            <a:off x="6592437" y="2966092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0" name="Text Placeholder 23"/>
          <p:cNvSpPr>
            <a:spLocks noGrp="1"/>
          </p:cNvSpPr>
          <p:nvPr>
            <p:ph type="body" sz="quarter" idx="27" hasCustomPrompt="1"/>
          </p:nvPr>
        </p:nvSpPr>
        <p:spPr>
          <a:xfrm>
            <a:off x="6960904" y="2587125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1" name="Text Placeholder 23"/>
          <p:cNvSpPr>
            <a:spLocks noGrp="1"/>
          </p:cNvSpPr>
          <p:nvPr>
            <p:ph type="body" sz="quarter" idx="28" hasCustomPrompt="1"/>
          </p:nvPr>
        </p:nvSpPr>
        <p:spPr>
          <a:xfrm>
            <a:off x="7329365" y="2227085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2" name="Text Placeholder 23"/>
          <p:cNvSpPr>
            <a:spLocks noGrp="1"/>
          </p:cNvSpPr>
          <p:nvPr>
            <p:ph type="body" sz="quarter" idx="29" hasCustomPrompt="1"/>
          </p:nvPr>
        </p:nvSpPr>
        <p:spPr>
          <a:xfrm>
            <a:off x="6816080" y="3425075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3" name="Text Placeholder 23"/>
          <p:cNvSpPr>
            <a:spLocks noGrp="1"/>
          </p:cNvSpPr>
          <p:nvPr>
            <p:ph type="body" sz="quarter" idx="30" hasCustomPrompt="1"/>
          </p:nvPr>
        </p:nvSpPr>
        <p:spPr>
          <a:xfrm>
            <a:off x="7329365" y="3287498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31" hasCustomPrompt="1"/>
          </p:nvPr>
        </p:nvSpPr>
        <p:spPr>
          <a:xfrm>
            <a:off x="7825760" y="3146112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5" name="Text Placeholder 23"/>
          <p:cNvSpPr>
            <a:spLocks noGrp="1"/>
          </p:cNvSpPr>
          <p:nvPr>
            <p:ph type="body" sz="quarter" idx="32" hasCustomPrompt="1"/>
          </p:nvPr>
        </p:nvSpPr>
        <p:spPr>
          <a:xfrm>
            <a:off x="6816080" y="3836627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6" name="Text Placeholder 23"/>
          <p:cNvSpPr>
            <a:spLocks noGrp="1"/>
          </p:cNvSpPr>
          <p:nvPr>
            <p:ph type="body" sz="quarter" idx="33" hasCustomPrompt="1"/>
          </p:nvPr>
        </p:nvSpPr>
        <p:spPr>
          <a:xfrm>
            <a:off x="7341521" y="3979830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7" name="Text Placeholder 23"/>
          <p:cNvSpPr>
            <a:spLocks noGrp="1"/>
          </p:cNvSpPr>
          <p:nvPr>
            <p:ph type="body" sz="quarter" idx="34" hasCustomPrompt="1"/>
          </p:nvPr>
        </p:nvSpPr>
        <p:spPr>
          <a:xfrm>
            <a:off x="7849948" y="4079586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8" name="Text Placeholder 23"/>
          <p:cNvSpPr>
            <a:spLocks noGrp="1"/>
          </p:cNvSpPr>
          <p:nvPr>
            <p:ph type="body" sz="quarter" idx="35" hasCustomPrompt="1"/>
          </p:nvPr>
        </p:nvSpPr>
        <p:spPr>
          <a:xfrm>
            <a:off x="6577047" y="4299862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9" name="Text Placeholder 23"/>
          <p:cNvSpPr>
            <a:spLocks noGrp="1"/>
          </p:cNvSpPr>
          <p:nvPr>
            <p:ph type="body" sz="quarter" idx="36" hasCustomPrompt="1"/>
          </p:nvPr>
        </p:nvSpPr>
        <p:spPr>
          <a:xfrm>
            <a:off x="6952479" y="4659902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0" name="Text Placeholder 23"/>
          <p:cNvSpPr>
            <a:spLocks noGrp="1"/>
          </p:cNvSpPr>
          <p:nvPr>
            <p:ph type="body" sz="quarter" idx="37" hasCustomPrompt="1"/>
          </p:nvPr>
        </p:nvSpPr>
        <p:spPr>
          <a:xfrm>
            <a:off x="7334461" y="5026722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1" name="Text Placeholder 23"/>
          <p:cNvSpPr>
            <a:spLocks noGrp="1"/>
          </p:cNvSpPr>
          <p:nvPr>
            <p:ph type="body" sz="quarter" idx="38" hasCustomPrompt="1"/>
          </p:nvPr>
        </p:nvSpPr>
        <p:spPr>
          <a:xfrm>
            <a:off x="6132004" y="4529354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2" name="Text Placeholder 23"/>
          <p:cNvSpPr>
            <a:spLocks noGrp="1"/>
          </p:cNvSpPr>
          <p:nvPr>
            <p:ph type="body" sz="quarter" idx="39" hasCustomPrompt="1"/>
          </p:nvPr>
        </p:nvSpPr>
        <p:spPr>
          <a:xfrm>
            <a:off x="6312024" y="5026722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3" name="Text Placeholder 23"/>
          <p:cNvSpPr>
            <a:spLocks noGrp="1"/>
          </p:cNvSpPr>
          <p:nvPr>
            <p:ph type="body" sz="quarter" idx="40" hasCustomPrompt="1"/>
          </p:nvPr>
        </p:nvSpPr>
        <p:spPr>
          <a:xfrm>
            <a:off x="6456040" y="5519746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 Placeholder 23"/>
          <p:cNvSpPr>
            <a:spLocks noGrp="1"/>
          </p:cNvSpPr>
          <p:nvPr>
            <p:ph type="body" sz="quarter" idx="41" hasCustomPrompt="1"/>
          </p:nvPr>
        </p:nvSpPr>
        <p:spPr>
          <a:xfrm>
            <a:off x="5021344" y="3845603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5" name="Text Placeholder 23"/>
          <p:cNvSpPr>
            <a:spLocks noGrp="1"/>
          </p:cNvSpPr>
          <p:nvPr>
            <p:ph type="body" sz="quarter" idx="42" hasCustomPrompt="1"/>
          </p:nvPr>
        </p:nvSpPr>
        <p:spPr>
          <a:xfrm>
            <a:off x="4505705" y="4016647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6" name="Text Placeholder 23"/>
          <p:cNvSpPr>
            <a:spLocks noGrp="1"/>
          </p:cNvSpPr>
          <p:nvPr>
            <p:ph type="body" sz="quarter" idx="43" hasCustomPrompt="1"/>
          </p:nvPr>
        </p:nvSpPr>
        <p:spPr>
          <a:xfrm>
            <a:off x="3989259" y="4126869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7" name="Text Placeholder 23"/>
          <p:cNvSpPr>
            <a:spLocks noGrp="1"/>
          </p:cNvSpPr>
          <p:nvPr>
            <p:ph type="body" sz="quarter" idx="44" hasCustomPrompt="1"/>
          </p:nvPr>
        </p:nvSpPr>
        <p:spPr>
          <a:xfrm>
            <a:off x="5258440" y="4293134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8" name="Text Placeholder 23"/>
          <p:cNvSpPr>
            <a:spLocks noGrp="1"/>
          </p:cNvSpPr>
          <p:nvPr>
            <p:ph type="body" sz="quarter" idx="45" hasCustomPrompt="1"/>
          </p:nvPr>
        </p:nvSpPr>
        <p:spPr>
          <a:xfrm>
            <a:off x="4874697" y="4659902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9" name="Text Placeholder 23"/>
          <p:cNvSpPr>
            <a:spLocks noGrp="1"/>
          </p:cNvSpPr>
          <p:nvPr>
            <p:ph type="body" sz="quarter" idx="46" hasCustomPrompt="1"/>
          </p:nvPr>
        </p:nvSpPr>
        <p:spPr>
          <a:xfrm>
            <a:off x="4515771" y="5026722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0" name="Text Placeholder 23"/>
          <p:cNvSpPr>
            <a:spLocks noGrp="1"/>
          </p:cNvSpPr>
          <p:nvPr>
            <p:ph type="body" sz="quarter" idx="47" hasCustomPrompt="1"/>
          </p:nvPr>
        </p:nvSpPr>
        <p:spPr>
          <a:xfrm>
            <a:off x="5689264" y="4556892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1" name="Text Placeholder 23"/>
          <p:cNvSpPr>
            <a:spLocks noGrp="1"/>
          </p:cNvSpPr>
          <p:nvPr>
            <p:ph type="body" sz="quarter" idx="48" hasCustomPrompt="1"/>
          </p:nvPr>
        </p:nvSpPr>
        <p:spPr>
          <a:xfrm>
            <a:off x="5584939" y="5035282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2" name="Text Placeholder 23"/>
          <p:cNvSpPr>
            <a:spLocks noGrp="1"/>
          </p:cNvSpPr>
          <p:nvPr>
            <p:ph type="body" sz="quarter" idx="49" hasCustomPrompt="1"/>
          </p:nvPr>
        </p:nvSpPr>
        <p:spPr>
          <a:xfrm>
            <a:off x="5437033" y="5595474"/>
            <a:ext cx="360040" cy="36004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Tx/>
              <a:buSzTx/>
              <a:buFont typeface="Arial" panose="020B0604020202020204" pitchFamily="34" charset="0"/>
              <a:buNone/>
              <a:tabLst/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Lorem</a:t>
            </a:r>
            <a:r>
              <a:rPr lang="en-US" sz="375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75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ipsum</a:t>
            </a:r>
            <a:endParaRPr lang="en-US" sz="375" dirty="0">
              <a:latin typeface="Arial" charset="0"/>
              <a:ea typeface="Arial" charset="0"/>
              <a:cs typeface="Arial" charset="0"/>
            </a:endParaRPr>
          </a:p>
          <a:p>
            <a:pPr algn="l"/>
            <a:endParaRPr lang="en-US" sz="375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563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 - Färgrutor a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6"/>
          <p:cNvSpPr txBox="1">
            <a:spLocks/>
          </p:cNvSpPr>
          <p:nvPr userDrawn="1"/>
        </p:nvSpPr>
        <p:spPr>
          <a:xfrm>
            <a:off x="609600" y="457201"/>
            <a:ext cx="7344000" cy="396081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234000" rIns="234000"/>
          <a:lstStyle>
            <a:lvl1pPr>
              <a:buNone/>
              <a:defRPr/>
            </a:lvl1pPr>
          </a:lstStyle>
          <a:p>
            <a:pPr fontAlgn="auto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v-SE" sz="200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 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 bwMode="white">
          <a:xfrm>
            <a:off x="911424" y="628016"/>
            <a:ext cx="6816757" cy="114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/>
          </p:nvPr>
        </p:nvSpPr>
        <p:spPr bwMode="white">
          <a:xfrm>
            <a:off x="911424" y="1844675"/>
            <a:ext cx="6816757" cy="237641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7929600" y="4418012"/>
            <a:ext cx="3652800" cy="1980000"/>
          </a:xfrm>
          <a:solidFill>
            <a:schemeClr val="tx2"/>
          </a:solidFill>
        </p:spPr>
        <p:txBody>
          <a:bodyPr anchor="t" anchorCtr="1"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467862"/>
            <a:ext cx="1823957" cy="468276"/>
          </a:xfrm>
          <a:prstGeom prst="rect">
            <a:avLst/>
          </a:prstGeom>
        </p:spPr>
      </p:pic>
      <p:sp>
        <p:nvSpPr>
          <p:cNvPr id="11" name="textruta 10"/>
          <p:cNvSpPr txBox="1"/>
          <p:nvPr userDrawn="1"/>
        </p:nvSpPr>
        <p:spPr>
          <a:xfrm>
            <a:off x="12432704" y="4441757"/>
            <a:ext cx="21122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tx2"/>
                </a:solidFill>
              </a:rPr>
              <a:t>Klicka på </a:t>
            </a:r>
            <a:r>
              <a:rPr lang="sv-SE" sz="1400" b="1" dirty="0">
                <a:solidFill>
                  <a:schemeClr val="tx2"/>
                </a:solidFill>
              </a:rPr>
              <a:t>STHLM</a:t>
            </a:r>
            <a:r>
              <a:rPr lang="sv-SE" sz="1400" baseline="0" dirty="0">
                <a:solidFill>
                  <a:schemeClr val="tx2"/>
                </a:solidFill>
              </a:rPr>
              <a:t> </a:t>
            </a:r>
            <a:r>
              <a:rPr lang="sv-SE" sz="1400" b="1" baseline="0" dirty="0">
                <a:solidFill>
                  <a:schemeClr val="tx2"/>
                </a:solidFill>
              </a:rPr>
              <a:t>bilder</a:t>
            </a:r>
            <a:r>
              <a:rPr lang="sv-SE" sz="1400" baseline="0" dirty="0">
                <a:solidFill>
                  <a:schemeClr val="tx2"/>
                </a:solidFill>
              </a:rPr>
              <a:t> för att lägga till en bild. Om du har en egen bild, klicka direkt på ikonen som visas i rutan här till vänster på sidan.</a:t>
            </a:r>
            <a:endParaRPr lang="sv-SE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855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 - Färgrutor al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6"/>
          <p:cNvSpPr txBox="1">
            <a:spLocks/>
          </p:cNvSpPr>
          <p:nvPr userDrawn="1"/>
        </p:nvSpPr>
        <p:spPr>
          <a:xfrm>
            <a:off x="609600" y="457201"/>
            <a:ext cx="7344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234000" rIns="234000"/>
          <a:lstStyle>
            <a:lvl1pPr>
              <a:buNone/>
              <a:defRPr/>
            </a:lvl1pPr>
          </a:lstStyle>
          <a:p>
            <a:pPr fontAlgn="auto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v-SE" sz="200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 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 bwMode="white">
          <a:xfrm>
            <a:off x="911424" y="628016"/>
            <a:ext cx="6816757" cy="114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/>
          </p:nvPr>
        </p:nvSpPr>
        <p:spPr bwMode="white">
          <a:xfrm>
            <a:off x="911424" y="1844675"/>
            <a:ext cx="6816757" cy="237641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7929600" y="4418012"/>
            <a:ext cx="3652800" cy="1980000"/>
          </a:xfrm>
          <a:solidFill>
            <a:schemeClr val="accent5"/>
          </a:solidFill>
        </p:spPr>
        <p:txBody>
          <a:bodyPr anchor="t" anchorCtr="1"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467862"/>
            <a:ext cx="1823957" cy="468276"/>
          </a:xfrm>
          <a:prstGeom prst="rect">
            <a:avLst/>
          </a:prstGeom>
        </p:spPr>
      </p:pic>
      <p:sp>
        <p:nvSpPr>
          <p:cNvPr id="11" name="textruta 10"/>
          <p:cNvSpPr txBox="1"/>
          <p:nvPr userDrawn="1"/>
        </p:nvSpPr>
        <p:spPr>
          <a:xfrm>
            <a:off x="12432704" y="4441757"/>
            <a:ext cx="21122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tx2"/>
                </a:solidFill>
              </a:rPr>
              <a:t>Klicka på </a:t>
            </a:r>
            <a:r>
              <a:rPr lang="sv-SE" sz="1400" b="1" dirty="0">
                <a:solidFill>
                  <a:schemeClr val="tx2"/>
                </a:solidFill>
              </a:rPr>
              <a:t>STHLM</a:t>
            </a:r>
            <a:r>
              <a:rPr lang="sv-SE" sz="1400" baseline="0" dirty="0">
                <a:solidFill>
                  <a:schemeClr val="tx2"/>
                </a:solidFill>
              </a:rPr>
              <a:t> </a:t>
            </a:r>
            <a:r>
              <a:rPr lang="sv-SE" sz="1400" b="1" baseline="0" dirty="0">
                <a:solidFill>
                  <a:schemeClr val="tx2"/>
                </a:solidFill>
              </a:rPr>
              <a:t>bilder</a:t>
            </a:r>
            <a:r>
              <a:rPr lang="sv-SE" sz="1400" baseline="0" dirty="0">
                <a:solidFill>
                  <a:schemeClr val="tx2"/>
                </a:solidFill>
              </a:rPr>
              <a:t> för att lägga till en bild. Om du har en egen bild, klicka direkt på ikonen som visas i rutan här till vänster på sidan.</a:t>
            </a:r>
            <a:endParaRPr lang="sv-SE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562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 - Färgrutor al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6"/>
          <p:cNvSpPr txBox="1">
            <a:spLocks/>
          </p:cNvSpPr>
          <p:nvPr userDrawn="1"/>
        </p:nvSpPr>
        <p:spPr>
          <a:xfrm>
            <a:off x="609600" y="457201"/>
            <a:ext cx="7344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lIns="234000" rIns="234000"/>
          <a:lstStyle>
            <a:lvl1pPr>
              <a:buNone/>
              <a:defRPr/>
            </a:lvl1pPr>
          </a:lstStyle>
          <a:p>
            <a:pPr fontAlgn="auto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v-SE" sz="200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 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 bwMode="white">
          <a:xfrm>
            <a:off x="911424" y="628016"/>
            <a:ext cx="6816757" cy="114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/>
          </p:nvPr>
        </p:nvSpPr>
        <p:spPr bwMode="white">
          <a:xfrm>
            <a:off x="911424" y="1844675"/>
            <a:ext cx="6816757" cy="237641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7929600" y="4418012"/>
            <a:ext cx="3652800" cy="1980000"/>
          </a:xfrm>
          <a:solidFill>
            <a:schemeClr val="accent3"/>
          </a:solidFill>
        </p:spPr>
        <p:txBody>
          <a:bodyPr anchor="t" anchorCtr="1"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467862"/>
            <a:ext cx="1823957" cy="468276"/>
          </a:xfrm>
          <a:prstGeom prst="rect">
            <a:avLst/>
          </a:prstGeom>
        </p:spPr>
      </p:pic>
      <p:sp>
        <p:nvSpPr>
          <p:cNvPr id="11" name="textruta 10"/>
          <p:cNvSpPr txBox="1"/>
          <p:nvPr userDrawn="1"/>
        </p:nvSpPr>
        <p:spPr>
          <a:xfrm>
            <a:off x="12432704" y="4441757"/>
            <a:ext cx="21122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tx2"/>
                </a:solidFill>
              </a:rPr>
              <a:t>Klicka på </a:t>
            </a:r>
            <a:r>
              <a:rPr lang="sv-SE" sz="1400" b="1" dirty="0">
                <a:solidFill>
                  <a:schemeClr val="tx2"/>
                </a:solidFill>
              </a:rPr>
              <a:t>STHLM</a:t>
            </a:r>
            <a:r>
              <a:rPr lang="sv-SE" sz="1400" baseline="0" dirty="0">
                <a:solidFill>
                  <a:schemeClr val="tx2"/>
                </a:solidFill>
              </a:rPr>
              <a:t> </a:t>
            </a:r>
            <a:r>
              <a:rPr lang="sv-SE" sz="1400" b="1" baseline="0" dirty="0">
                <a:solidFill>
                  <a:schemeClr val="tx2"/>
                </a:solidFill>
              </a:rPr>
              <a:t>bilder</a:t>
            </a:r>
            <a:r>
              <a:rPr lang="sv-SE" sz="1400" baseline="0" dirty="0">
                <a:solidFill>
                  <a:schemeClr val="tx2"/>
                </a:solidFill>
              </a:rPr>
              <a:t> för att lägga till en bild. Om du har en egen bild, klicka direkt på ikonen som visas i rutan här till vänster på sidan.</a:t>
            </a:r>
            <a:endParaRPr lang="sv-SE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635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3" hasCustomPrompt="1"/>
          </p:nvPr>
        </p:nvSpPr>
        <p:spPr>
          <a:xfrm>
            <a:off x="613833" y="5733256"/>
            <a:ext cx="9710400" cy="180000"/>
          </a:xfrm>
        </p:spPr>
        <p:txBody>
          <a:bodyPr/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7727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09600" y="1440001"/>
            <a:ext cx="5184000" cy="3960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406913" y="1440000"/>
            <a:ext cx="5184000" cy="3960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latshållare för text 4"/>
          <p:cNvSpPr>
            <a:spLocks noGrp="1"/>
          </p:cNvSpPr>
          <p:nvPr>
            <p:ph type="body" sz="quarter" idx="13" hasCustomPrompt="1"/>
          </p:nvPr>
        </p:nvSpPr>
        <p:spPr>
          <a:xfrm>
            <a:off x="613832" y="5445224"/>
            <a:ext cx="5184000" cy="180000"/>
          </a:xfrm>
        </p:spPr>
        <p:txBody>
          <a:bodyPr/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10" name="Platshållare för text 4"/>
          <p:cNvSpPr>
            <a:spLocks noGrp="1"/>
          </p:cNvSpPr>
          <p:nvPr>
            <p:ph type="body" sz="quarter" idx="14" hasCustomPrompt="1"/>
          </p:nvPr>
        </p:nvSpPr>
        <p:spPr>
          <a:xfrm>
            <a:off x="6406913" y="5445224"/>
            <a:ext cx="5184000" cy="180000"/>
          </a:xfrm>
        </p:spPr>
        <p:txBody>
          <a:bodyPr/>
          <a:lstStyle>
            <a:lvl1pPr marL="0" indent="0">
              <a:buNone/>
              <a:defRPr sz="1000" baseline="0"/>
            </a:lvl1pPr>
          </a:lstStyle>
          <a:p>
            <a:pPr lvl="0"/>
            <a:r>
              <a:rPr lang="sv-SE" dirty="0"/>
              <a:t>Skriv </a:t>
            </a:r>
            <a:r>
              <a:rPr lang="sv-SE" dirty="0" err="1"/>
              <a:t>ev</a:t>
            </a:r>
            <a:r>
              <a:rPr lang="sv-SE" dirty="0"/>
              <a:t> källa</a:t>
            </a:r>
          </a:p>
        </p:txBody>
      </p:sp>
      <p:sp>
        <p:nvSpPr>
          <p:cNvPr id="11" name="Platshållare för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12" name="Platshållare för sidfot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13" name="Platshållare för bildnumm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59906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3.xml"/><Relationship Id="rId21" Type="http://schemas.openxmlformats.org/officeDocument/2006/relationships/slideLayout" Target="../slideLayouts/slideLayout41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24" Type="http://schemas.openxmlformats.org/officeDocument/2006/relationships/image" Target="../media/image1.emf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30.xml"/><Relationship Id="rId19" Type="http://schemas.openxmlformats.org/officeDocument/2006/relationships/slideLayout" Target="../slideLayouts/slideLayout39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Relationship Id="rId22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8316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440001"/>
            <a:ext cx="9710869" cy="42940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526400" y="6312141"/>
            <a:ext cx="105600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904000" y="6451624"/>
            <a:ext cx="638400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0910400" y="6451624"/>
            <a:ext cx="67200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91" y="6279952"/>
            <a:ext cx="1542421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48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66" r:id="rId3"/>
    <p:sldLayoutId id="2147483657" r:id="rId4"/>
    <p:sldLayoutId id="2147483658" r:id="rId5"/>
    <p:sldLayoutId id="2147483659" r:id="rId6"/>
    <p:sldLayoutId id="2147483660" r:id="rId7"/>
    <p:sldLayoutId id="2147483650" r:id="rId8"/>
    <p:sldLayoutId id="2147483652" r:id="rId9"/>
    <p:sldLayoutId id="2147483664" r:id="rId10"/>
    <p:sldLayoutId id="2147483665" r:id="rId11"/>
    <p:sldLayoutId id="2147483668" r:id="rId12"/>
    <p:sldLayoutId id="2147483667" r:id="rId13"/>
    <p:sldLayoutId id="2147483653" r:id="rId14"/>
    <p:sldLayoutId id="2147483654" r:id="rId15"/>
    <p:sldLayoutId id="2147483655" r:id="rId16"/>
    <p:sldLayoutId id="2147483651" r:id="rId17"/>
    <p:sldLayoutId id="2147483661" r:id="rId18"/>
    <p:sldLayoutId id="2147483662" r:id="rId19"/>
    <p:sldLayoutId id="2147483663" r:id="rId20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spcBef>
          <a:spcPct val="2000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98463" indent="-219075" algn="l" defTabSz="914400" rtl="0" eaLnBrk="1" latinLnBrk="0" hangingPunct="1">
        <a:spcBef>
          <a:spcPct val="20000"/>
        </a:spcBef>
        <a:spcAft>
          <a:spcPts val="30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84200" indent="-195263" algn="l" defTabSz="914400" rtl="0" eaLnBrk="1" latinLnBrk="0" hangingPunct="1">
        <a:spcBef>
          <a:spcPct val="200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812800" indent="-211138" algn="l" defTabSz="914400" rtl="0" eaLnBrk="1" latinLnBrk="0" hangingPunct="1">
        <a:spcBef>
          <a:spcPct val="20000"/>
        </a:spcBef>
        <a:spcAft>
          <a:spcPts val="30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008063" indent="-212725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8316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440001"/>
            <a:ext cx="9710869" cy="42940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526400" y="6186018"/>
            <a:ext cx="105600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r>
              <a:rPr lang="sv-SE"/>
              <a:t>20XX-XX-XX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904000" y="6325501"/>
            <a:ext cx="638400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600">
                <a:solidFill>
                  <a:schemeClr val="tx1"/>
                </a:solidFill>
              </a:defRPr>
            </a:lvl1pPr>
          </a:lstStyle>
          <a:p>
            <a:r>
              <a:rPr lang="sv-SE"/>
              <a:t>Skriv eventuell sidfot här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0910400" y="6325501"/>
            <a:ext cx="67200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fld id="{A1FA3D87-4B78-4D5D-8368-DA3305501A4C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393" y="6125548"/>
            <a:ext cx="1367161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632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  <p:sldLayoutId id="2147483688" r:id="rId18"/>
    <p:sldLayoutId id="2147483689" r:id="rId19"/>
    <p:sldLayoutId id="2147483690" r:id="rId20"/>
    <p:sldLayoutId id="2147483691" r:id="rId21"/>
    <p:sldLayoutId id="2147483692" r:id="rId22"/>
  </p:sldLayoutIdLst>
  <p:hf sldNum="0" hdr="0" ftr="0" dt="0"/>
  <p:txStyles>
    <p:titleStyle>
      <a:lvl1pPr algn="l" defTabSz="685800" rtl="0" eaLnBrk="1" latinLnBrk="0" hangingPunct="1">
        <a:spcBef>
          <a:spcPct val="0"/>
        </a:spcBef>
        <a:buNone/>
        <a:defRPr sz="225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5000" indent="-135000" algn="l" defTabSz="685800" rtl="0" eaLnBrk="1" latinLnBrk="0" hangingPunct="1">
        <a:spcBef>
          <a:spcPct val="20000"/>
        </a:spcBef>
        <a:spcAft>
          <a:spcPts val="45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298847" indent="-164306" algn="l" defTabSz="685800" rtl="0" eaLnBrk="1" latinLnBrk="0" hangingPunct="1">
        <a:spcBef>
          <a:spcPct val="20000"/>
        </a:spcBef>
        <a:spcAft>
          <a:spcPts val="225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438150" indent="-146447" algn="l" defTabSz="685800" rtl="0" eaLnBrk="1" latinLnBrk="0" hangingPunct="1">
        <a:spcBef>
          <a:spcPct val="20000"/>
        </a:spcBef>
        <a:spcAft>
          <a:spcPts val="225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609600" indent="-158354" algn="l" defTabSz="685800" rtl="0" eaLnBrk="1" latinLnBrk="0" hangingPunct="1">
        <a:spcBef>
          <a:spcPct val="20000"/>
        </a:spcBef>
        <a:spcAft>
          <a:spcPts val="225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756047" indent="-159544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5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hyperlink" Target="https://sl.se/" TargetMode="External"/><Relationship Id="rId7" Type="http://schemas.openxmlformats.org/officeDocument/2006/relationships/hyperlink" Target="https://www.regeringen.se/regeringens-politik/stockholm50/" TargetMode="External"/><Relationship Id="rId2" Type="http://schemas.openxmlformats.org/officeDocument/2006/relationships/hyperlink" Target="https://polisen.se/aktuellt/polisens-nyheter/?lpfm.loc=Stockholms%20l%C3%A4n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start.stockholm/" TargetMode="External"/><Relationship Id="rId5" Type="http://schemas.openxmlformats.org/officeDocument/2006/relationships/hyperlink" Target="https://www.trafikverket.se/trafikinformation/meddelanden/?Counties=1&amp;" TargetMode="External"/><Relationship Id="rId4" Type="http://schemas.openxmlformats.org/officeDocument/2006/relationships/hyperlink" Target="https://trafiken.nu/stockholm/" TargetMode="External"/><Relationship Id="rId9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Stockholm Type Bold" pitchFamily="50" charset="0"/>
              </a:rPr>
              <a:t>Polisens och stadsdelsförvaltningens informationsmöte med anledning av FN:s klimatmöte (Stockholm +50)</a:t>
            </a:r>
            <a:br>
              <a:rPr lang="sv-SE" dirty="0"/>
            </a:br>
            <a:br>
              <a:rPr lang="sv-SE" dirty="0">
                <a:latin typeface="Stockholm Type Bold" pitchFamily="50" charset="0"/>
              </a:rPr>
            </a:br>
            <a:br>
              <a:rPr lang="sv-SE" dirty="0">
                <a:latin typeface="Stockholm Type Bold" pitchFamily="50" charset="0"/>
              </a:rPr>
            </a:br>
            <a:endParaRPr lang="sv-SE" dirty="0"/>
          </a:p>
        </p:txBody>
      </p:sp>
      <p:pic>
        <p:nvPicPr>
          <p:cNvPr id="14" name="Bildobjekt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3712" y="3478897"/>
            <a:ext cx="2016224" cy="770117"/>
          </a:xfrm>
          <a:prstGeom prst="rect">
            <a:avLst/>
          </a:prstGeom>
        </p:spPr>
      </p:pic>
      <p:pic>
        <p:nvPicPr>
          <p:cNvPr id="15" name="Bildobjekt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964" y="3478897"/>
            <a:ext cx="2040227" cy="739388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0147A-6394-CD0E-AF14-30BD1BFC858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SE" dirty="0"/>
              <a:t>Händer mycket vecka 22, 30 maj till 5 juni..</a:t>
            </a:r>
          </a:p>
        </p:txBody>
      </p:sp>
    </p:spTree>
    <p:extLst>
      <p:ext uri="{BB962C8B-B14F-4D97-AF65-F5344CB8AC3E}">
        <p14:creationId xmlns:p14="http://schemas.microsoft.com/office/powerpoint/2010/main" val="2750108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idx="4294967295"/>
          </p:nvPr>
        </p:nvSpPr>
        <p:spPr>
          <a:xfrm>
            <a:off x="609600" y="457200"/>
            <a:ext cx="10972800" cy="831600"/>
          </a:xfrm>
        </p:spPr>
        <p:txBody>
          <a:bodyPr/>
          <a:lstStyle/>
          <a:p>
            <a:r>
              <a:rPr lang="sv-SE" dirty="0">
                <a:latin typeface="Stockholm Type Bold" pitchFamily="50" charset="0"/>
              </a:rPr>
              <a:t>Högtryck i Stockholm!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8575" y="1196752"/>
            <a:ext cx="9710869" cy="4294050"/>
          </a:xfrm>
        </p:spPr>
        <p:txBody>
          <a:bodyPr/>
          <a:lstStyle/>
          <a:p>
            <a:pPr marL="0" indent="0">
              <a:buNone/>
            </a:pPr>
            <a:r>
              <a:rPr lang="sv-SE" sz="1600" dirty="0"/>
              <a:t>Vecka 22 fylls Stockholm av folkliv, fest och många evenemang!</a:t>
            </a:r>
          </a:p>
          <a:p>
            <a:pPr marL="0" indent="0">
              <a:buNone/>
            </a:pPr>
            <a:r>
              <a:rPr lang="sv-SE" sz="1600" dirty="0"/>
              <a:t>Det är kul att det händer mycket men det kan också innebära att det blir trångt på gator, torg och i trafiken. </a:t>
            </a:r>
          </a:p>
          <a:p>
            <a:pPr marL="0" indent="0">
              <a:buNone/>
            </a:pPr>
            <a:r>
              <a:rPr lang="sv-SE" sz="1600" dirty="0"/>
              <a:t>Vad händer: </a:t>
            </a:r>
          </a:p>
          <a:p>
            <a:pPr>
              <a:spcBef>
                <a:spcPts val="0"/>
              </a:spcBef>
            </a:pPr>
            <a:r>
              <a:rPr lang="sv-SE" sz="1400" b="1" u="sng" dirty="0"/>
              <a:t>FN:s klimat-högnivåmöte Stockholm +50 </a:t>
            </a:r>
            <a:r>
              <a:rPr lang="sv-SE" sz="1400" dirty="0"/>
              <a:t>som resterande bilder kommer att beskriva mer. </a:t>
            </a:r>
          </a:p>
          <a:p>
            <a:pPr>
              <a:spcBef>
                <a:spcPts val="0"/>
              </a:spcBef>
            </a:pPr>
            <a:r>
              <a:rPr lang="sv-SE" sz="1400" dirty="0"/>
              <a:t>Elitloppet</a:t>
            </a:r>
          </a:p>
          <a:p>
            <a:pPr>
              <a:spcBef>
                <a:spcPts val="0"/>
              </a:spcBef>
            </a:pPr>
            <a:r>
              <a:rPr lang="sv-SE" sz="1400" dirty="0"/>
              <a:t>Järvaveckan</a:t>
            </a:r>
          </a:p>
          <a:p>
            <a:pPr>
              <a:spcBef>
                <a:spcPts val="0"/>
              </a:spcBef>
            </a:pPr>
            <a:r>
              <a:rPr lang="sv-SE" sz="1400" dirty="0"/>
              <a:t>Marinen 500 år</a:t>
            </a:r>
          </a:p>
          <a:p>
            <a:pPr>
              <a:spcBef>
                <a:spcPts val="0"/>
              </a:spcBef>
            </a:pPr>
            <a:r>
              <a:rPr lang="sv-SE" sz="1400" dirty="0"/>
              <a:t>Kanada-Kina möte (G20-möte) </a:t>
            </a:r>
          </a:p>
          <a:p>
            <a:pPr>
              <a:spcBef>
                <a:spcPts val="0"/>
              </a:spcBef>
            </a:pPr>
            <a:r>
              <a:rPr lang="sv-SE" sz="1400" dirty="0"/>
              <a:t>Stockholm Maraton</a:t>
            </a:r>
          </a:p>
          <a:p>
            <a:pPr>
              <a:spcBef>
                <a:spcPts val="0"/>
              </a:spcBef>
            </a:pPr>
            <a:r>
              <a:rPr lang="sv-SE" sz="1400" dirty="0"/>
              <a:t>Korvfestival</a:t>
            </a:r>
          </a:p>
          <a:p>
            <a:pPr>
              <a:spcBef>
                <a:spcPts val="0"/>
              </a:spcBef>
            </a:pPr>
            <a:r>
              <a:rPr lang="sv-SE" sz="1400" dirty="0"/>
              <a:t>Studentflak/utspring </a:t>
            </a:r>
          </a:p>
          <a:p>
            <a:pPr>
              <a:spcBef>
                <a:spcPts val="0"/>
              </a:spcBef>
            </a:pPr>
            <a:r>
              <a:rPr lang="sv-SE" sz="1400" dirty="0"/>
              <a:t>Fotbollsmatcher: Landskamp och derby</a:t>
            </a:r>
          </a:p>
          <a:p>
            <a:pPr>
              <a:spcBef>
                <a:spcPts val="0"/>
              </a:spcBef>
            </a:pPr>
            <a:r>
              <a:rPr lang="sv-SE" sz="1400" dirty="0"/>
              <a:t>Världsnaturdagen</a:t>
            </a:r>
          </a:p>
          <a:p>
            <a:pPr>
              <a:spcBef>
                <a:spcPts val="0"/>
              </a:spcBef>
            </a:pPr>
            <a:r>
              <a:rPr lang="sv-SE" sz="1400" dirty="0"/>
              <a:t>Konserter (olika i city och på våra arenor)</a:t>
            </a:r>
          </a:p>
          <a:p>
            <a:pPr marL="0" indent="0">
              <a:spcBef>
                <a:spcPts val="0"/>
              </a:spcBef>
              <a:buNone/>
            </a:pPr>
            <a:endParaRPr lang="sv-SE" sz="1400" dirty="0"/>
          </a:p>
        </p:txBody>
      </p:sp>
      <p:sp>
        <p:nvSpPr>
          <p:cNvPr id="4" name="Ellips 3"/>
          <p:cNvSpPr/>
          <p:nvPr/>
        </p:nvSpPr>
        <p:spPr>
          <a:xfrm>
            <a:off x="9192344" y="4005064"/>
            <a:ext cx="2664296" cy="249289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800" dirty="0"/>
              <a:t>Vecka 22</a:t>
            </a:r>
            <a:br>
              <a:rPr lang="sv-SE" sz="2800" dirty="0"/>
            </a:br>
            <a:r>
              <a:rPr lang="sv-SE" sz="2800" dirty="0"/>
              <a:t>31/5-5/5</a:t>
            </a:r>
          </a:p>
        </p:txBody>
      </p:sp>
      <p:sp>
        <p:nvSpPr>
          <p:cNvPr id="5" name="Rektangel 4"/>
          <p:cNvSpPr/>
          <p:nvPr/>
        </p:nvSpPr>
        <p:spPr>
          <a:xfrm>
            <a:off x="479376" y="6021288"/>
            <a:ext cx="216024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6" name="Platshållare för innehåll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76" y="6169644"/>
            <a:ext cx="1582478" cy="540000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560" y="6077949"/>
            <a:ext cx="1800200" cy="682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809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idx="4294967295"/>
          </p:nvPr>
        </p:nvSpPr>
        <p:spPr>
          <a:xfrm>
            <a:off x="609600" y="457200"/>
            <a:ext cx="10972800" cy="831600"/>
          </a:xfrm>
        </p:spPr>
        <p:txBody>
          <a:bodyPr/>
          <a:lstStyle/>
          <a:p>
            <a:r>
              <a:rPr lang="sv-SE" dirty="0">
                <a:latin typeface="Stockholm Type Bold" pitchFamily="50" charset="0"/>
              </a:rPr>
              <a:t>Stockholm +50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631504" y="3832765"/>
            <a:ext cx="4910336" cy="792883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sz="1600" dirty="0"/>
              <a:t>Ca 6000 besökare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sz="1600" dirty="0"/>
              <a:t>193 miljöministrar inbjudna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sz="1600" dirty="0"/>
              <a:t>Några stats- och regeringschefer deltar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Rektangel med rundade hörn 4"/>
          <p:cNvSpPr/>
          <p:nvPr/>
        </p:nvSpPr>
        <p:spPr>
          <a:xfrm>
            <a:off x="1487488" y="1196752"/>
            <a:ext cx="9001000" cy="79208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dirty="0"/>
              <a:t>I juni 2022 arrangerar FN högnivåmötet Stockholm +50 där Sverige står som värd, tillsammans med Kenya </a:t>
            </a:r>
          </a:p>
        </p:txBody>
      </p:sp>
      <p:sp>
        <p:nvSpPr>
          <p:cNvPr id="6" name="Rektangel med rundade hörn 5"/>
          <p:cNvSpPr/>
          <p:nvPr/>
        </p:nvSpPr>
        <p:spPr>
          <a:xfrm>
            <a:off x="1487488" y="2074570"/>
            <a:ext cx="9001000" cy="79208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dirty="0"/>
              <a:t>50-årsjubileum sedan FN:s första miljökonferens ägde rum, Stockholmskonferensen 1972</a:t>
            </a:r>
          </a:p>
        </p:txBody>
      </p:sp>
      <p:sp>
        <p:nvSpPr>
          <p:cNvPr id="7" name="Rektangel med rundade hörn 6"/>
          <p:cNvSpPr/>
          <p:nvPr/>
        </p:nvSpPr>
        <p:spPr>
          <a:xfrm>
            <a:off x="1487488" y="2996952"/>
            <a:ext cx="9001000" cy="79208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dirty="0"/>
              <a:t>Stockholm +50 äger rum den 2-3 juni 2022</a:t>
            </a:r>
          </a:p>
        </p:txBody>
      </p:sp>
      <p:sp>
        <p:nvSpPr>
          <p:cNvPr id="8" name="Rektangel med rundade hörn 7"/>
          <p:cNvSpPr/>
          <p:nvPr/>
        </p:nvSpPr>
        <p:spPr>
          <a:xfrm>
            <a:off x="1487488" y="4629307"/>
            <a:ext cx="9001000" cy="79208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dirty="0"/>
              <a:t>Mötet hålls på Stockholmsmässan i Älvsjö</a:t>
            </a:r>
          </a:p>
        </p:txBody>
      </p:sp>
      <p:sp>
        <p:nvSpPr>
          <p:cNvPr id="9" name="Rektangel 8"/>
          <p:cNvSpPr/>
          <p:nvPr/>
        </p:nvSpPr>
        <p:spPr>
          <a:xfrm>
            <a:off x="479376" y="6021288"/>
            <a:ext cx="216024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0" name="Platshållare för innehåll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76" y="6169644"/>
            <a:ext cx="1582478" cy="540000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560" y="6077949"/>
            <a:ext cx="1800200" cy="682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328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idx="4294967295"/>
          </p:nvPr>
        </p:nvSpPr>
        <p:spPr>
          <a:xfrm>
            <a:off x="609600" y="457200"/>
            <a:ext cx="10972800" cy="831600"/>
          </a:xfrm>
        </p:spPr>
        <p:txBody>
          <a:bodyPr/>
          <a:lstStyle/>
          <a:p>
            <a:r>
              <a:rPr lang="sv-SE" dirty="0">
                <a:latin typeface="Stockholm Type Bold" pitchFamily="50" charset="0"/>
              </a:rPr>
              <a:t>Stockholm + 50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600" y="1196752"/>
            <a:ext cx="9710869" cy="4294050"/>
          </a:xfrm>
        </p:spPr>
        <p:txBody>
          <a:bodyPr/>
          <a:lstStyle/>
          <a:p>
            <a:r>
              <a:rPr lang="sv-SE" dirty="0"/>
              <a:t>Detta, tillsammans med de andra evenemangen i Stockholm, kommer ha påverkan på framkomlighet och tillgänglighet under vecka 22. </a:t>
            </a:r>
          </a:p>
          <a:p>
            <a:r>
              <a:rPr lang="sv-SE" dirty="0"/>
              <a:t>Även dagarna före och efter kan påverkas med tanke på kringevenemang och resdagar för hitresta deltagare.</a:t>
            </a:r>
          </a:p>
          <a:p>
            <a:r>
              <a:rPr lang="sv-SE" dirty="0"/>
              <a:t>Delegaterna kommer bland annat att eskorteras till och från flygplatsen till olika hotell, och mötesplatsen. </a:t>
            </a:r>
          </a:p>
          <a:p>
            <a:r>
              <a:rPr lang="sv-SE" dirty="0"/>
              <a:t>Området kring Älvsjö kommer därför att påverkas på olika sätt omkring 1-4 juni. Företagare, kunder, leverantörer och besökare kommer att påverkas i olika utsträckning, men det kommer att få konsekvenser för tillgängligheten till lokaler, platser och vägar.</a:t>
            </a:r>
          </a:p>
          <a:p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Rektangel 4"/>
          <p:cNvSpPr/>
          <p:nvPr/>
        </p:nvSpPr>
        <p:spPr>
          <a:xfrm>
            <a:off x="479376" y="6021288"/>
            <a:ext cx="216024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6" name="Platshållare för innehåll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76" y="6169644"/>
            <a:ext cx="1582478" cy="540000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560" y="6077949"/>
            <a:ext cx="1800200" cy="682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332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idx="4294967295"/>
          </p:nvPr>
        </p:nvSpPr>
        <p:spPr>
          <a:xfrm>
            <a:off x="609600" y="457200"/>
            <a:ext cx="10972800" cy="831600"/>
          </a:xfrm>
        </p:spPr>
        <p:txBody>
          <a:bodyPr/>
          <a:lstStyle/>
          <a:p>
            <a:r>
              <a:rPr lang="sv-SE" dirty="0">
                <a:latin typeface="Stockholm Type Bold" pitchFamily="50" charset="0"/>
              </a:rPr>
              <a:t>Allmänna rekommendationer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600" y="1052736"/>
            <a:ext cx="9710869" cy="4294050"/>
          </a:xfrm>
        </p:spPr>
        <p:txBody>
          <a:bodyPr/>
          <a:lstStyle/>
          <a:p>
            <a:pPr lvl="0"/>
            <a:r>
              <a:rPr lang="sv-SE" dirty="0"/>
              <a:t>Planera din resa och färdväg i förväg – cykla eller gå om du har möjlighet</a:t>
            </a:r>
          </a:p>
          <a:p>
            <a:pPr lvl="0"/>
            <a:r>
              <a:rPr lang="sv-SE" dirty="0"/>
              <a:t>Ha god tid på dig </a:t>
            </a:r>
          </a:p>
          <a:p>
            <a:r>
              <a:rPr lang="sv-SE" dirty="0"/>
              <a:t>Om möjligt, se över eventuella leveranser och aktiviteter ink. fysiska möten</a:t>
            </a:r>
          </a:p>
          <a:p>
            <a:pPr lvl="0"/>
            <a:r>
              <a:rPr lang="sv-SE" dirty="0"/>
              <a:t>Håll dig uppdaterad om det aktuella läget (se länkar nedan)</a:t>
            </a:r>
          </a:p>
          <a:p>
            <a:pPr marL="0" indent="0">
              <a:buNone/>
            </a:pPr>
            <a:r>
              <a:rPr lang="sv-SE" dirty="0">
                <a:hlinkClick r:id="rId2"/>
              </a:rPr>
              <a:t>polisen.se</a:t>
            </a:r>
            <a:endParaRPr lang="sv-SE" dirty="0"/>
          </a:p>
          <a:p>
            <a:pPr marL="0" indent="0">
              <a:buNone/>
            </a:pPr>
            <a:r>
              <a:rPr lang="sv-SE" dirty="0">
                <a:hlinkClick r:id="rId3"/>
              </a:rPr>
              <a:t>sl.se</a:t>
            </a:r>
            <a:endParaRPr lang="sv-SE" dirty="0"/>
          </a:p>
          <a:p>
            <a:pPr marL="0" indent="0">
              <a:buNone/>
            </a:pPr>
            <a:r>
              <a:rPr lang="sv-SE" dirty="0">
                <a:hlinkClick r:id="rId4"/>
              </a:rPr>
              <a:t>trafiken.nu/</a:t>
            </a:r>
            <a:r>
              <a:rPr lang="sv-SE" dirty="0" err="1">
                <a:hlinkClick r:id="rId4"/>
              </a:rPr>
              <a:t>stockholm</a:t>
            </a:r>
            <a:r>
              <a:rPr lang="sv-SE" dirty="0">
                <a:hlinkClick r:id="rId4"/>
              </a:rPr>
              <a:t> </a:t>
            </a:r>
            <a:endParaRPr lang="sv-SE" dirty="0"/>
          </a:p>
          <a:p>
            <a:pPr marL="0" indent="0">
              <a:buNone/>
            </a:pPr>
            <a:r>
              <a:rPr lang="sv-SE" dirty="0">
                <a:hlinkClick r:id="rId5"/>
              </a:rPr>
              <a:t>trafikverket.se </a:t>
            </a:r>
            <a:endParaRPr lang="sv-SE" dirty="0"/>
          </a:p>
          <a:p>
            <a:pPr marL="0" indent="0">
              <a:buNone/>
            </a:pPr>
            <a:r>
              <a:rPr lang="sv-SE" dirty="0" err="1">
                <a:hlinkClick r:id="rId6"/>
              </a:rPr>
              <a:t>start.stockholm</a:t>
            </a:r>
            <a:endParaRPr lang="sv-SE" dirty="0"/>
          </a:p>
          <a:p>
            <a:pPr marL="0" indent="0">
              <a:buNone/>
            </a:pPr>
            <a:r>
              <a:rPr lang="sv-SE" dirty="0">
                <a:hlinkClick r:id="rId7"/>
              </a:rPr>
              <a:t>regeringen.se Stockholm +50 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Rektangel 4"/>
          <p:cNvSpPr/>
          <p:nvPr/>
        </p:nvSpPr>
        <p:spPr>
          <a:xfrm>
            <a:off x="479376" y="6021288"/>
            <a:ext cx="216024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6" name="Platshållare för innehåll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76" y="6169644"/>
            <a:ext cx="1582478" cy="540000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560" y="6077949"/>
            <a:ext cx="1800200" cy="682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389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idx="4294967295"/>
          </p:nvPr>
        </p:nvSpPr>
        <p:spPr>
          <a:xfrm>
            <a:off x="609600" y="457200"/>
            <a:ext cx="10972800" cy="831600"/>
          </a:xfrm>
        </p:spPr>
        <p:txBody>
          <a:bodyPr/>
          <a:lstStyle/>
          <a:p>
            <a:r>
              <a:rPr lang="sv-SE" dirty="0">
                <a:latin typeface="Stockholm Type Bold" pitchFamily="50" charset="0"/>
              </a:rPr>
              <a:t>Övrigt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600" y="1295190"/>
            <a:ext cx="9710869" cy="429405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Det är en spännande och rolig vecka men vi behöver räkna med trafikavspärrningar och påverkan på kollektivtrafiken. </a:t>
            </a:r>
          </a:p>
          <a:p>
            <a:pPr marL="0" indent="0">
              <a:buNone/>
            </a:pPr>
            <a:r>
              <a:rPr lang="sv-SE" dirty="0"/>
              <a:t>Polisen, staden, Stockholmsmässan, trafikförvaltningen (</a:t>
            </a:r>
            <a:r>
              <a:rPr lang="sv-SE" dirty="0" err="1"/>
              <a:t>sl</a:t>
            </a:r>
            <a:r>
              <a:rPr lang="sv-SE" dirty="0"/>
              <a:t>), närliggande näringsidkare  med fler samverkar och förbereder för bästa möjliga genomförande, både före, under och efter vecka 22. </a:t>
            </a:r>
          </a:p>
        </p:txBody>
      </p:sp>
      <p:sp>
        <p:nvSpPr>
          <p:cNvPr id="7" name="Rektangel 6"/>
          <p:cNvSpPr/>
          <p:nvPr/>
        </p:nvSpPr>
        <p:spPr>
          <a:xfrm>
            <a:off x="479376" y="6021288"/>
            <a:ext cx="216024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8" name="Platshållare för innehåll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76" y="6169644"/>
            <a:ext cx="1582478" cy="540000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560" y="6077949"/>
            <a:ext cx="1800200" cy="682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2018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d936a4483153a0884f85473cf22138dde911c526"/>
</p:tagLst>
</file>

<file path=ppt/theme/theme1.xml><?xml version="1.0" encoding="utf-8"?>
<a:theme xmlns:a="http://schemas.openxmlformats.org/drawingml/2006/main" name="Sthlm Presentation">
  <a:themeElements>
    <a:clrScheme name="Stockholms stad">
      <a:dk1>
        <a:srgbClr val="000000"/>
      </a:dk1>
      <a:lt1>
        <a:srgbClr val="FFFFFF"/>
      </a:lt1>
      <a:dk2>
        <a:srgbClr val="C40064"/>
      </a:dk2>
      <a:lt2>
        <a:srgbClr val="FEDEED"/>
      </a:lt2>
      <a:accent1>
        <a:srgbClr val="00867F"/>
      </a:accent1>
      <a:accent2>
        <a:srgbClr val="D5F7F4"/>
      </a:accent2>
      <a:accent3>
        <a:srgbClr val="006EBF"/>
      </a:accent3>
      <a:accent4>
        <a:srgbClr val="DCD9D2"/>
      </a:accent4>
      <a:accent5>
        <a:srgbClr val="5D237D"/>
      </a:accent5>
      <a:accent6>
        <a:srgbClr val="F1E6FC"/>
      </a:accent6>
      <a:hlink>
        <a:srgbClr val="006EBF"/>
      </a:hlink>
      <a:folHlink>
        <a:srgbClr val="5D237D"/>
      </a:folHlink>
    </a:clrScheme>
    <a:fontScheme name="Stockholms sta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custClrLst>
    <a:custClr name="Stockholms stad Rosa">
      <a:srgbClr val="C40064"/>
    </a:custClr>
    <a:custClr name="Stockholms stad Ljusrosa">
      <a:srgbClr val="FEDEED"/>
    </a:custClr>
    <a:custClr name="Stockholms stad Grön">
      <a:srgbClr val="00867F"/>
    </a:custClr>
    <a:custClr name="Stockholms stad Ljusgrön">
      <a:srgbClr val="D5F7F4"/>
    </a:custClr>
    <a:custClr name="Stockholms stad Orange">
      <a:srgbClr val="DD4A2C"/>
    </a:custClr>
    <a:custClr name="Stockholms stad Ljusorange">
      <a:srgbClr val="FFD7D2"/>
    </a:custClr>
    <a:custClr name="Stockholms stad Blå">
      <a:srgbClr val="006EBF"/>
    </a:custClr>
    <a:custClr name="Stockholms stad Ljusblå">
      <a:srgbClr val="D6EDFC"/>
    </a:custClr>
    <a:custClr name="Stockholms stad Lila">
      <a:srgbClr val="5D237D"/>
    </a:custClr>
    <a:custClr name="Stockholms stad Ljuslila">
      <a:srgbClr val="F1E6FC"/>
    </a:custClr>
    <a:custClr name="Stockholms stad Gul">
      <a:srgbClr val="FCBF0A"/>
    </a:custClr>
    <a:custClr name="Stockholms stad Grå">
      <a:srgbClr val="DCD9D2"/>
    </a:custClr>
  </a:custClrLst>
  <a:extLst>
    <a:ext uri="{05A4C25C-085E-4340-85A3-A5531E510DB2}">
      <thm15:themeFamily xmlns:thm15="http://schemas.microsoft.com/office/thememl/2012/main" name="PPT Mall SDF HÄ.pptx" id="{8FD2FA45-6EAF-437D-B029-6AD0B0DD72E6}" vid="{6C47BA3F-82E1-4E2A-8BFD-27B8D93FA96E}"/>
    </a:ext>
  </a:extLst>
</a:theme>
</file>

<file path=ppt/theme/theme2.xml><?xml version="1.0" encoding="utf-8"?>
<a:theme xmlns:a="http://schemas.openxmlformats.org/drawingml/2006/main" name="Sthlm Presentation bred skärm">
  <a:themeElements>
    <a:clrScheme name="Stockholms stad">
      <a:dk1>
        <a:srgbClr val="000000"/>
      </a:dk1>
      <a:lt1>
        <a:srgbClr val="FFFFFF"/>
      </a:lt1>
      <a:dk2>
        <a:srgbClr val="C40064"/>
      </a:dk2>
      <a:lt2>
        <a:srgbClr val="FEDEED"/>
      </a:lt2>
      <a:accent1>
        <a:srgbClr val="00867F"/>
      </a:accent1>
      <a:accent2>
        <a:srgbClr val="D5F7F4"/>
      </a:accent2>
      <a:accent3>
        <a:srgbClr val="006EBF"/>
      </a:accent3>
      <a:accent4>
        <a:srgbClr val="DCD9D2"/>
      </a:accent4>
      <a:accent5>
        <a:srgbClr val="5D237D"/>
      </a:accent5>
      <a:accent6>
        <a:srgbClr val="F1E6FC"/>
      </a:accent6>
      <a:hlink>
        <a:srgbClr val="006EBF"/>
      </a:hlink>
      <a:folHlink>
        <a:srgbClr val="5D237D"/>
      </a:folHlink>
    </a:clrScheme>
    <a:fontScheme name="Stockholms sta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custClrLst>
    <a:custClr name="Stockholms stad Rosa">
      <a:srgbClr val="C40064"/>
    </a:custClr>
    <a:custClr name="Stockholms stad Ljusrosa">
      <a:srgbClr val="FEDEED"/>
    </a:custClr>
    <a:custClr name="Stockholms stad Grön">
      <a:srgbClr val="00867F"/>
    </a:custClr>
    <a:custClr name="Stockholms stad Ljusgrön">
      <a:srgbClr val="D5F7F4"/>
    </a:custClr>
    <a:custClr name="Stockholms stad Orange">
      <a:srgbClr val="DD4A2C"/>
    </a:custClr>
    <a:custClr name="Stockholms stad Ljusorange">
      <a:srgbClr val="FFD7D2"/>
    </a:custClr>
    <a:custClr name="Stockholms stad Blå">
      <a:srgbClr val="006EBF"/>
    </a:custClr>
    <a:custClr name="Stockholms stad Ljusblå">
      <a:srgbClr val="D6EDFC"/>
    </a:custClr>
    <a:custClr name="Stockholms stad Lila">
      <a:srgbClr val="5D237D"/>
    </a:custClr>
    <a:custClr name="Stockholms stad Ljuslila">
      <a:srgbClr val="F1E6FC"/>
    </a:custClr>
    <a:custClr name="Stockholms stad Gul">
      <a:srgbClr val="FCBF0A"/>
    </a:custClr>
    <a:custClr name="Stockholms stad Grå">
      <a:srgbClr val="DCD9D2"/>
    </a:custClr>
  </a:custClrLst>
  <a:extLst>
    <a:ext uri="{05A4C25C-085E-4340-85A3-A5531E510DB2}">
      <thm15:themeFamily xmlns:thm15="http://schemas.microsoft.com/office/thememl/2012/main" name="PPT Mall SDF HÄ.pptx" id="{8FD2FA45-6EAF-437D-B029-6AD0B0DD72E6}" vid="{C8D045A8-5CFD-4D78-9E38-071B84DA0C3B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ockholms sta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ockholms sta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Mall SDF HÄ</Template>
  <TotalTime>334</TotalTime>
  <Words>404</Words>
  <Application>Microsoft Macintosh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Stockholm Type Bold</vt:lpstr>
      <vt:lpstr>Sthlm Presentation</vt:lpstr>
      <vt:lpstr>Sthlm Presentation bred skärm</vt:lpstr>
      <vt:lpstr>Polisens och stadsdelsförvaltningens informationsmöte med anledning av FN:s klimatmöte (Stockholm +50)   </vt:lpstr>
      <vt:lpstr>Högtryck i Stockholm! </vt:lpstr>
      <vt:lpstr>Stockholm +50</vt:lpstr>
      <vt:lpstr>Stockholm + 50</vt:lpstr>
      <vt:lpstr>Allmänna rekommendationer </vt:lpstr>
      <vt:lpstr>Övrigt</vt:lpstr>
    </vt:vector>
  </TitlesOfParts>
  <Company>Stockholms Stad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 om vecka 22  Hägersten-Älvsjö ÅÅÅÅ-MM-DD</dc:title>
  <dc:creator>Lina Wickberg</dc:creator>
  <cp:lastModifiedBy>Microsoft Office User</cp:lastModifiedBy>
  <cp:revision>28</cp:revision>
  <cp:lastPrinted>2019-02-07T08:30:04Z</cp:lastPrinted>
  <dcterms:created xsi:type="dcterms:W3CDTF">2022-05-19T08:22:30Z</dcterms:created>
  <dcterms:modified xsi:type="dcterms:W3CDTF">2022-05-25T19:12:10Z</dcterms:modified>
</cp:coreProperties>
</file>